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88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0" d="100"/>
          <a:sy n="70" d="100"/>
        </p:scale>
        <p:origin x="414" y="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5146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65430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36102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9324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63325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57298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54333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24996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7708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08511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64898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50566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グループ化 154"/>
          <p:cNvGrpSpPr/>
          <p:nvPr/>
        </p:nvGrpSpPr>
        <p:grpSpPr>
          <a:xfrm>
            <a:off x="538626" y="2934395"/>
            <a:ext cx="1349880" cy="1356662"/>
            <a:chOff x="6142838" y="4858988"/>
            <a:chExt cx="1349880" cy="1356662"/>
          </a:xfrm>
        </p:grpSpPr>
        <p:grpSp>
          <p:nvGrpSpPr>
            <p:cNvPr id="178" name="グループ化 177"/>
            <p:cNvGrpSpPr/>
            <p:nvPr/>
          </p:nvGrpSpPr>
          <p:grpSpPr>
            <a:xfrm>
              <a:off x="6582869" y="4858988"/>
              <a:ext cx="470204" cy="1222524"/>
              <a:chOff x="6704582" y="5384997"/>
              <a:chExt cx="226777" cy="589620"/>
            </a:xfrm>
            <a:solidFill>
              <a:srgbClr val="FF0066"/>
            </a:solidFill>
          </p:grpSpPr>
          <p:sp>
            <p:nvSpPr>
              <p:cNvPr id="198" name="円/楕円 484"/>
              <p:cNvSpPr/>
              <p:nvPr/>
            </p:nvSpPr>
            <p:spPr bwMode="auto">
              <a:xfrm>
                <a:off x="6704582" y="5384997"/>
                <a:ext cx="226777" cy="226777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" name="角丸四角形 198"/>
              <p:cNvSpPr/>
              <p:nvPr/>
            </p:nvSpPr>
            <p:spPr bwMode="auto">
              <a:xfrm>
                <a:off x="6704582" y="5611775"/>
                <a:ext cx="226777" cy="362842"/>
              </a:xfrm>
              <a:prstGeom prst="roundRect">
                <a:avLst>
                  <a:gd name="adj" fmla="val 36455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79" name="正方形/長方形 178"/>
            <p:cNvSpPr/>
            <p:nvPr/>
          </p:nvSpPr>
          <p:spPr bwMode="auto">
            <a:xfrm>
              <a:off x="6142838" y="5635543"/>
              <a:ext cx="1349880" cy="580107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2" name="正方形/長方形 181"/>
            <p:cNvSpPr/>
            <p:nvPr/>
          </p:nvSpPr>
          <p:spPr bwMode="auto">
            <a:xfrm>
              <a:off x="6224142" y="5476659"/>
              <a:ext cx="385337" cy="1588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3" name="正方形/長方形 182"/>
            <p:cNvSpPr/>
            <p:nvPr/>
          </p:nvSpPr>
          <p:spPr bwMode="auto">
            <a:xfrm>
              <a:off x="6142838" y="5594904"/>
              <a:ext cx="1349880" cy="104170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200" name="グループ化 199"/>
          <p:cNvGrpSpPr/>
          <p:nvPr/>
        </p:nvGrpSpPr>
        <p:grpSpPr>
          <a:xfrm>
            <a:off x="4270064" y="1114062"/>
            <a:ext cx="1426326" cy="1279823"/>
            <a:chOff x="4433396" y="519270"/>
            <a:chExt cx="1135360" cy="1018743"/>
          </a:xfrm>
        </p:grpSpPr>
        <p:grpSp>
          <p:nvGrpSpPr>
            <p:cNvPr id="201" name="グループ化 200"/>
            <p:cNvGrpSpPr/>
            <p:nvPr/>
          </p:nvGrpSpPr>
          <p:grpSpPr>
            <a:xfrm>
              <a:off x="4669230" y="519270"/>
              <a:ext cx="720574" cy="814827"/>
              <a:chOff x="6413947" y="1431873"/>
              <a:chExt cx="521417" cy="589620"/>
            </a:xfrm>
          </p:grpSpPr>
          <p:sp>
            <p:nvSpPr>
              <p:cNvPr id="203" name="円/楕円 518"/>
              <p:cNvSpPr/>
              <p:nvPr/>
            </p:nvSpPr>
            <p:spPr bwMode="auto">
              <a:xfrm>
                <a:off x="6413947" y="1431873"/>
                <a:ext cx="226777" cy="226777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" name="角丸四角形 203"/>
              <p:cNvSpPr/>
              <p:nvPr/>
            </p:nvSpPr>
            <p:spPr bwMode="auto">
              <a:xfrm>
                <a:off x="6413947" y="1658651"/>
                <a:ext cx="226777" cy="362842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" name="円/楕円 520"/>
              <p:cNvSpPr/>
              <p:nvPr/>
            </p:nvSpPr>
            <p:spPr bwMode="auto">
              <a:xfrm>
                <a:off x="6708587" y="1431873"/>
                <a:ext cx="226777" cy="226777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6" name="角丸四角形 205"/>
              <p:cNvSpPr/>
              <p:nvPr/>
            </p:nvSpPr>
            <p:spPr bwMode="auto">
              <a:xfrm>
                <a:off x="6708587" y="1658651"/>
                <a:ext cx="226777" cy="362842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02" name="正方形/長方形 201"/>
            <p:cNvSpPr/>
            <p:nvPr/>
          </p:nvSpPr>
          <p:spPr bwMode="auto">
            <a:xfrm>
              <a:off x="4433396" y="1145125"/>
              <a:ext cx="1135360" cy="392888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207" name="グループ化 206"/>
          <p:cNvGrpSpPr/>
          <p:nvPr/>
        </p:nvGrpSpPr>
        <p:grpSpPr>
          <a:xfrm>
            <a:off x="6136964" y="1114062"/>
            <a:ext cx="1426326" cy="1279823"/>
            <a:chOff x="6300296" y="519270"/>
            <a:chExt cx="1135360" cy="1018743"/>
          </a:xfrm>
        </p:grpSpPr>
        <p:grpSp>
          <p:nvGrpSpPr>
            <p:cNvPr id="208" name="グループ化 207"/>
            <p:cNvGrpSpPr/>
            <p:nvPr/>
          </p:nvGrpSpPr>
          <p:grpSpPr>
            <a:xfrm>
              <a:off x="6536130" y="519270"/>
              <a:ext cx="720574" cy="814827"/>
              <a:chOff x="6413947" y="1431873"/>
              <a:chExt cx="521417" cy="589620"/>
            </a:xfrm>
            <a:solidFill>
              <a:srgbClr val="FF0066"/>
            </a:solidFill>
          </p:grpSpPr>
          <p:sp>
            <p:nvSpPr>
              <p:cNvPr id="210" name="円/楕円 527"/>
              <p:cNvSpPr/>
              <p:nvPr/>
            </p:nvSpPr>
            <p:spPr bwMode="auto">
              <a:xfrm>
                <a:off x="6413947" y="1431873"/>
                <a:ext cx="226777" cy="226777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" name="角丸四角形 210"/>
              <p:cNvSpPr/>
              <p:nvPr/>
            </p:nvSpPr>
            <p:spPr bwMode="auto">
              <a:xfrm>
                <a:off x="6413947" y="1658651"/>
                <a:ext cx="226777" cy="362842"/>
              </a:xfrm>
              <a:prstGeom prst="roundRect">
                <a:avLst>
                  <a:gd name="adj" fmla="val 36455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2" name="円/楕円 529"/>
              <p:cNvSpPr/>
              <p:nvPr/>
            </p:nvSpPr>
            <p:spPr bwMode="auto">
              <a:xfrm>
                <a:off x="6708587" y="1431873"/>
                <a:ext cx="226777" cy="226777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3" name="角丸四角形 212"/>
              <p:cNvSpPr/>
              <p:nvPr/>
            </p:nvSpPr>
            <p:spPr bwMode="auto">
              <a:xfrm>
                <a:off x="6708587" y="1658651"/>
                <a:ext cx="226777" cy="362842"/>
              </a:xfrm>
              <a:prstGeom prst="roundRect">
                <a:avLst>
                  <a:gd name="adj" fmla="val 36455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09" name="正方形/長方形 208"/>
            <p:cNvSpPr/>
            <p:nvPr/>
          </p:nvSpPr>
          <p:spPr bwMode="auto">
            <a:xfrm>
              <a:off x="6300296" y="1145125"/>
              <a:ext cx="1135360" cy="392888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214" name="グループ化 213"/>
          <p:cNvGrpSpPr/>
          <p:nvPr/>
        </p:nvGrpSpPr>
        <p:grpSpPr>
          <a:xfrm>
            <a:off x="444462" y="4734145"/>
            <a:ext cx="1432660" cy="1583854"/>
            <a:chOff x="727289" y="3387405"/>
            <a:chExt cx="2006320" cy="2218055"/>
          </a:xfrm>
        </p:grpSpPr>
        <p:sp>
          <p:nvSpPr>
            <p:cNvPr id="215" name="円/楕円 15"/>
            <p:cNvSpPr/>
            <p:nvPr/>
          </p:nvSpPr>
          <p:spPr>
            <a:xfrm>
              <a:off x="1408624" y="3387405"/>
              <a:ext cx="643650" cy="643650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6" name="片側の 2 つの角を丸めた四角形 215"/>
            <p:cNvSpPr/>
            <p:nvPr/>
          </p:nvSpPr>
          <p:spPr>
            <a:xfrm>
              <a:off x="1413105" y="4052508"/>
              <a:ext cx="634689" cy="759261"/>
            </a:xfrm>
            <a:prstGeom prst="round2SameRect">
              <a:avLst>
                <a:gd name="adj1" fmla="val 31991"/>
                <a:gd name="adj2" fmla="val 0"/>
              </a:avLst>
            </a:prstGeom>
            <a:solidFill>
              <a:srgbClr val="FF0066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7" name="台形 216"/>
            <p:cNvSpPr/>
            <p:nvPr/>
          </p:nvSpPr>
          <p:spPr>
            <a:xfrm>
              <a:off x="2049940" y="4320854"/>
              <a:ext cx="576263" cy="222571"/>
            </a:xfrm>
            <a:prstGeom prst="trapezoid">
              <a:avLst>
                <a:gd name="adj" fmla="val 16441"/>
              </a:avLst>
            </a:prstGeom>
            <a:solidFill>
              <a:sysClr val="window" lastClr="FFFFFF">
                <a:lumMod val="9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角丸四角形 28"/>
            <p:cNvSpPr/>
            <p:nvPr/>
          </p:nvSpPr>
          <p:spPr>
            <a:xfrm>
              <a:off x="727289" y="4524374"/>
              <a:ext cx="2006320" cy="1081086"/>
            </a:xfrm>
            <a:custGeom>
              <a:avLst/>
              <a:gdLst/>
              <a:ahLst/>
              <a:cxnLst/>
              <a:rect l="l" t="t" r="r" b="b"/>
              <a:pathLst>
                <a:path w="2006320" h="1081086">
                  <a:moveTo>
                    <a:pt x="24607" y="0"/>
                  </a:moveTo>
                  <a:lnTo>
                    <a:pt x="1981713" y="0"/>
                  </a:lnTo>
                  <a:cubicBezTo>
                    <a:pt x="1995303" y="0"/>
                    <a:pt x="2006320" y="11017"/>
                    <a:pt x="2006320" y="24607"/>
                  </a:cubicBezTo>
                  <a:lnTo>
                    <a:pt x="2006320" y="123030"/>
                  </a:lnTo>
                  <a:cubicBezTo>
                    <a:pt x="2006320" y="136620"/>
                    <a:pt x="1995303" y="147637"/>
                    <a:pt x="1981713" y="147637"/>
                  </a:cubicBezTo>
                  <a:lnTo>
                    <a:pt x="1955213" y="147637"/>
                  </a:lnTo>
                  <a:lnTo>
                    <a:pt x="1955213" y="1081086"/>
                  </a:lnTo>
                  <a:lnTo>
                    <a:pt x="51107" y="1081086"/>
                  </a:lnTo>
                  <a:lnTo>
                    <a:pt x="51107" y="147637"/>
                  </a:lnTo>
                  <a:lnTo>
                    <a:pt x="24607" y="147637"/>
                  </a:lnTo>
                  <a:cubicBezTo>
                    <a:pt x="11017" y="147637"/>
                    <a:pt x="0" y="136620"/>
                    <a:pt x="0" y="123030"/>
                  </a:cubicBezTo>
                  <a:lnTo>
                    <a:pt x="0" y="24607"/>
                  </a:lnTo>
                  <a:cubicBezTo>
                    <a:pt x="0" y="11017"/>
                    <a:pt x="11017" y="0"/>
                    <a:pt x="2460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テキスト ボックス 218"/>
            <p:cNvSpPr txBox="1"/>
            <p:nvPr/>
          </p:nvSpPr>
          <p:spPr>
            <a:xfrm>
              <a:off x="2114313" y="4355219"/>
              <a:ext cx="450749" cy="138286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8623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受付</a:t>
              </a:r>
            </a:p>
          </p:txBody>
        </p:sp>
        <p:sp>
          <p:nvSpPr>
            <p:cNvPr id="220" name="メモ 219"/>
            <p:cNvSpPr/>
            <p:nvPr/>
          </p:nvSpPr>
          <p:spPr>
            <a:xfrm>
              <a:off x="998239" y="3899814"/>
              <a:ext cx="498618" cy="570318"/>
            </a:xfrm>
            <a:prstGeom prst="foldedCorner">
              <a:avLst>
                <a:gd name="adj" fmla="val 24308"/>
              </a:avLst>
            </a:pr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円/楕円 33"/>
            <p:cNvSpPr/>
            <p:nvPr/>
          </p:nvSpPr>
          <p:spPr>
            <a:xfrm>
              <a:off x="1142222" y="3818812"/>
              <a:ext cx="210652" cy="162005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テキスト ボックス 221"/>
            <p:cNvSpPr txBox="1"/>
            <p:nvPr/>
          </p:nvSpPr>
          <p:spPr>
            <a:xfrm>
              <a:off x="1053704" y="4005063"/>
              <a:ext cx="397807" cy="315791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0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申込</a:t>
              </a:r>
              <a:endParaRPr kumimoji="0" lang="en-US" altLang="ja-JP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用紙</a:t>
              </a:r>
            </a:p>
          </p:txBody>
        </p:sp>
      </p:grpSp>
      <p:grpSp>
        <p:nvGrpSpPr>
          <p:cNvPr id="223" name="グループ化 222"/>
          <p:cNvGrpSpPr/>
          <p:nvPr/>
        </p:nvGrpSpPr>
        <p:grpSpPr>
          <a:xfrm>
            <a:off x="6168135" y="2953177"/>
            <a:ext cx="1349880" cy="1356662"/>
            <a:chOff x="4465517" y="2953177"/>
            <a:chExt cx="1349880" cy="1356662"/>
          </a:xfrm>
        </p:grpSpPr>
        <p:grpSp>
          <p:nvGrpSpPr>
            <p:cNvPr id="224" name="グループ化 223"/>
            <p:cNvGrpSpPr/>
            <p:nvPr/>
          </p:nvGrpSpPr>
          <p:grpSpPr>
            <a:xfrm>
              <a:off x="4905548" y="2953177"/>
              <a:ext cx="470204" cy="1222524"/>
              <a:chOff x="6704582" y="5384997"/>
              <a:chExt cx="226777" cy="589620"/>
            </a:xfrm>
            <a:solidFill>
              <a:srgbClr val="FF0066"/>
            </a:solidFill>
          </p:grpSpPr>
          <p:sp>
            <p:nvSpPr>
              <p:cNvPr id="228" name="円/楕円 497"/>
              <p:cNvSpPr/>
              <p:nvPr/>
            </p:nvSpPr>
            <p:spPr bwMode="auto">
              <a:xfrm>
                <a:off x="6704582" y="5384997"/>
                <a:ext cx="226777" cy="226777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9" name="角丸四角形 228"/>
              <p:cNvSpPr/>
              <p:nvPr/>
            </p:nvSpPr>
            <p:spPr bwMode="auto">
              <a:xfrm>
                <a:off x="6704582" y="5611775"/>
                <a:ext cx="226777" cy="362842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25" name="正方形/長方形 224"/>
            <p:cNvSpPr/>
            <p:nvPr/>
          </p:nvSpPr>
          <p:spPr bwMode="auto">
            <a:xfrm>
              <a:off x="4465517" y="3729732"/>
              <a:ext cx="1349880" cy="580107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26" name="正方形/長方形 225"/>
            <p:cNvSpPr/>
            <p:nvPr/>
          </p:nvSpPr>
          <p:spPr bwMode="auto">
            <a:xfrm>
              <a:off x="4546821" y="3570848"/>
              <a:ext cx="385337" cy="1588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27" name="正方形/長方形 226"/>
            <p:cNvSpPr/>
            <p:nvPr/>
          </p:nvSpPr>
          <p:spPr bwMode="auto">
            <a:xfrm>
              <a:off x="4465517" y="3689093"/>
              <a:ext cx="1349880" cy="104170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230" name="グループ化 229"/>
          <p:cNvGrpSpPr/>
          <p:nvPr/>
        </p:nvGrpSpPr>
        <p:grpSpPr>
          <a:xfrm>
            <a:off x="8025510" y="2953177"/>
            <a:ext cx="1349880" cy="1356662"/>
            <a:chOff x="4465517" y="2953177"/>
            <a:chExt cx="1349880" cy="1356662"/>
          </a:xfrm>
        </p:grpSpPr>
        <p:grpSp>
          <p:nvGrpSpPr>
            <p:cNvPr id="231" name="グループ化 230"/>
            <p:cNvGrpSpPr/>
            <p:nvPr/>
          </p:nvGrpSpPr>
          <p:grpSpPr>
            <a:xfrm>
              <a:off x="4905548" y="2953177"/>
              <a:ext cx="470204" cy="1222524"/>
              <a:chOff x="6704582" y="5384997"/>
              <a:chExt cx="226777" cy="589620"/>
            </a:xfrm>
            <a:solidFill>
              <a:srgbClr val="FF0066"/>
            </a:solidFill>
          </p:grpSpPr>
          <p:sp>
            <p:nvSpPr>
              <p:cNvPr id="237" name="円/楕円 497"/>
              <p:cNvSpPr/>
              <p:nvPr/>
            </p:nvSpPr>
            <p:spPr bwMode="auto">
              <a:xfrm>
                <a:off x="6704582" y="5384997"/>
                <a:ext cx="226777" cy="226777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8" name="角丸四角形 237"/>
              <p:cNvSpPr/>
              <p:nvPr/>
            </p:nvSpPr>
            <p:spPr bwMode="auto">
              <a:xfrm>
                <a:off x="6704582" y="5611775"/>
                <a:ext cx="226777" cy="362842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32" name="ひし形 1"/>
            <p:cNvSpPr/>
            <p:nvPr/>
          </p:nvSpPr>
          <p:spPr bwMode="auto">
            <a:xfrm>
              <a:off x="5076409" y="3434777"/>
              <a:ext cx="138838" cy="294355"/>
            </a:xfrm>
            <a:custGeom>
              <a:avLst/>
              <a:gdLst>
                <a:gd name="connsiteX0" fmla="*/ 0 w 138838"/>
                <a:gd name="connsiteY0" fmla="*/ 61453 h 122905"/>
                <a:gd name="connsiteX1" fmla="*/ 69419 w 138838"/>
                <a:gd name="connsiteY1" fmla="*/ 0 h 122905"/>
                <a:gd name="connsiteX2" fmla="*/ 138838 w 138838"/>
                <a:gd name="connsiteY2" fmla="*/ 61453 h 122905"/>
                <a:gd name="connsiteX3" fmla="*/ 69419 w 138838"/>
                <a:gd name="connsiteY3" fmla="*/ 122905 h 122905"/>
                <a:gd name="connsiteX4" fmla="*/ 0 w 138838"/>
                <a:gd name="connsiteY4" fmla="*/ 61453 h 122905"/>
                <a:gd name="connsiteX0" fmla="*/ 0 w 138838"/>
                <a:gd name="connsiteY0" fmla="*/ 232903 h 294355"/>
                <a:gd name="connsiteX1" fmla="*/ 64657 w 138838"/>
                <a:gd name="connsiteY1" fmla="*/ 0 h 294355"/>
                <a:gd name="connsiteX2" fmla="*/ 138838 w 138838"/>
                <a:gd name="connsiteY2" fmla="*/ 232903 h 294355"/>
                <a:gd name="connsiteX3" fmla="*/ 69419 w 138838"/>
                <a:gd name="connsiteY3" fmla="*/ 294355 h 294355"/>
                <a:gd name="connsiteX4" fmla="*/ 0 w 138838"/>
                <a:gd name="connsiteY4" fmla="*/ 232903 h 294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838" h="294355">
                  <a:moveTo>
                    <a:pt x="0" y="232903"/>
                  </a:moveTo>
                  <a:lnTo>
                    <a:pt x="64657" y="0"/>
                  </a:lnTo>
                  <a:lnTo>
                    <a:pt x="138838" y="232903"/>
                  </a:lnTo>
                  <a:lnTo>
                    <a:pt x="69419" y="294355"/>
                  </a:lnTo>
                  <a:lnTo>
                    <a:pt x="0" y="232903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3" name="円/楕円 489"/>
            <p:cNvSpPr/>
            <p:nvPr/>
          </p:nvSpPr>
          <p:spPr bwMode="auto">
            <a:xfrm>
              <a:off x="5088504" y="3398763"/>
              <a:ext cx="109766" cy="83583"/>
            </a:xfrm>
            <a:prstGeom prst="ellipse">
              <a:avLst/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4" name="正方形/長方形 233"/>
            <p:cNvSpPr/>
            <p:nvPr/>
          </p:nvSpPr>
          <p:spPr bwMode="auto">
            <a:xfrm>
              <a:off x="4465517" y="3729732"/>
              <a:ext cx="1349880" cy="580107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35" name="正方形/長方形 234"/>
            <p:cNvSpPr/>
            <p:nvPr/>
          </p:nvSpPr>
          <p:spPr bwMode="auto">
            <a:xfrm>
              <a:off x="4546821" y="3570848"/>
              <a:ext cx="385337" cy="1588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36" name="正方形/長方形 235"/>
            <p:cNvSpPr/>
            <p:nvPr/>
          </p:nvSpPr>
          <p:spPr bwMode="auto">
            <a:xfrm>
              <a:off x="4465517" y="3689093"/>
              <a:ext cx="1349880" cy="104170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507689" y="1114062"/>
            <a:ext cx="1426326" cy="1279823"/>
            <a:chOff x="507689" y="1114062"/>
            <a:chExt cx="1426326" cy="1279823"/>
          </a:xfrm>
        </p:grpSpPr>
        <p:grpSp>
          <p:nvGrpSpPr>
            <p:cNvPr id="240" name="グループ化 239"/>
            <p:cNvGrpSpPr/>
            <p:nvPr/>
          </p:nvGrpSpPr>
          <p:grpSpPr>
            <a:xfrm>
              <a:off x="1023997" y="1114062"/>
              <a:ext cx="393711" cy="1023648"/>
              <a:chOff x="6413947" y="1431873"/>
              <a:chExt cx="226777" cy="589620"/>
            </a:xfrm>
          </p:grpSpPr>
          <p:sp>
            <p:nvSpPr>
              <p:cNvPr id="242" name="円/楕円 518"/>
              <p:cNvSpPr/>
              <p:nvPr/>
            </p:nvSpPr>
            <p:spPr bwMode="auto">
              <a:xfrm>
                <a:off x="6413947" y="1431873"/>
                <a:ext cx="226777" cy="226777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3" name="角丸四角形 242"/>
              <p:cNvSpPr/>
              <p:nvPr/>
            </p:nvSpPr>
            <p:spPr bwMode="auto">
              <a:xfrm>
                <a:off x="6413947" y="1658651"/>
                <a:ext cx="226777" cy="362842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41" name="正方形/長方形 240"/>
            <p:cNvSpPr/>
            <p:nvPr/>
          </p:nvSpPr>
          <p:spPr bwMode="auto">
            <a:xfrm>
              <a:off x="507689" y="1900309"/>
              <a:ext cx="1426326" cy="493576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244" name="グループ化 243"/>
          <p:cNvGrpSpPr/>
          <p:nvPr/>
        </p:nvGrpSpPr>
        <p:grpSpPr>
          <a:xfrm>
            <a:off x="2374589" y="1114062"/>
            <a:ext cx="1426326" cy="1279823"/>
            <a:chOff x="2374589" y="1114062"/>
            <a:chExt cx="1426326" cy="1279823"/>
          </a:xfrm>
        </p:grpSpPr>
        <p:grpSp>
          <p:nvGrpSpPr>
            <p:cNvPr id="245" name="グループ化 244"/>
            <p:cNvGrpSpPr/>
            <p:nvPr/>
          </p:nvGrpSpPr>
          <p:grpSpPr>
            <a:xfrm>
              <a:off x="2890897" y="1114062"/>
              <a:ext cx="393711" cy="1023648"/>
              <a:chOff x="6708587" y="1431873"/>
              <a:chExt cx="226777" cy="589620"/>
            </a:xfrm>
            <a:solidFill>
              <a:srgbClr val="FF0066"/>
            </a:solidFill>
          </p:grpSpPr>
          <p:sp>
            <p:nvSpPr>
              <p:cNvPr id="247" name="円/楕円 529"/>
              <p:cNvSpPr/>
              <p:nvPr/>
            </p:nvSpPr>
            <p:spPr bwMode="auto">
              <a:xfrm>
                <a:off x="6708587" y="1431873"/>
                <a:ext cx="226777" cy="226777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8" name="角丸四角形 247"/>
              <p:cNvSpPr/>
              <p:nvPr/>
            </p:nvSpPr>
            <p:spPr bwMode="auto">
              <a:xfrm>
                <a:off x="6708587" y="1658651"/>
                <a:ext cx="226777" cy="362842"/>
              </a:xfrm>
              <a:prstGeom prst="roundRect">
                <a:avLst>
                  <a:gd name="adj" fmla="val 36455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46" name="正方形/長方形 245"/>
            <p:cNvSpPr/>
            <p:nvPr/>
          </p:nvSpPr>
          <p:spPr bwMode="auto">
            <a:xfrm>
              <a:off x="2374589" y="1900309"/>
              <a:ext cx="1426326" cy="493576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249" name="グループ化 248"/>
          <p:cNvGrpSpPr/>
          <p:nvPr/>
        </p:nvGrpSpPr>
        <p:grpSpPr>
          <a:xfrm>
            <a:off x="4291476" y="2824171"/>
            <a:ext cx="1349880" cy="1466886"/>
            <a:chOff x="4291476" y="2824171"/>
            <a:chExt cx="1349880" cy="1466886"/>
          </a:xfrm>
        </p:grpSpPr>
        <p:grpSp>
          <p:nvGrpSpPr>
            <p:cNvPr id="250" name="グループ化 249"/>
            <p:cNvGrpSpPr/>
            <p:nvPr/>
          </p:nvGrpSpPr>
          <p:grpSpPr>
            <a:xfrm>
              <a:off x="4291476" y="2934395"/>
              <a:ext cx="1349880" cy="1356662"/>
              <a:chOff x="6142838" y="4858988"/>
              <a:chExt cx="1349880" cy="1356662"/>
            </a:xfrm>
          </p:grpSpPr>
          <p:grpSp>
            <p:nvGrpSpPr>
              <p:cNvPr id="258" name="グループ化 257"/>
              <p:cNvGrpSpPr/>
              <p:nvPr/>
            </p:nvGrpSpPr>
            <p:grpSpPr>
              <a:xfrm>
                <a:off x="6582869" y="4858988"/>
                <a:ext cx="470204" cy="1222524"/>
                <a:chOff x="6704582" y="5384997"/>
                <a:chExt cx="226777" cy="589620"/>
              </a:xfrm>
              <a:solidFill>
                <a:srgbClr val="FF0066"/>
              </a:solidFill>
            </p:grpSpPr>
            <p:sp>
              <p:nvSpPr>
                <p:cNvPr id="262" name="円/楕円 484"/>
                <p:cNvSpPr/>
                <p:nvPr/>
              </p:nvSpPr>
              <p:spPr bwMode="auto">
                <a:xfrm>
                  <a:off x="6704582" y="5384997"/>
                  <a:ext cx="226777" cy="226777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3" name="角丸四角形 262"/>
                <p:cNvSpPr/>
                <p:nvPr/>
              </p:nvSpPr>
              <p:spPr bwMode="auto">
                <a:xfrm>
                  <a:off x="6704582" y="5611775"/>
                  <a:ext cx="226777" cy="362842"/>
                </a:xfrm>
                <a:prstGeom prst="roundRect">
                  <a:avLst>
                    <a:gd name="adj" fmla="val 3645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59" name="正方形/長方形 258"/>
              <p:cNvSpPr/>
              <p:nvPr/>
            </p:nvSpPr>
            <p:spPr bwMode="auto">
              <a:xfrm>
                <a:off x="6142838" y="5635543"/>
                <a:ext cx="1349880" cy="580107"/>
              </a:xfrm>
              <a:prstGeom prst="rect">
                <a:avLst/>
              </a:prstGeom>
              <a:solidFill>
                <a:srgbClr val="FF66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60" name="正方形/長方形 259"/>
              <p:cNvSpPr/>
              <p:nvPr/>
            </p:nvSpPr>
            <p:spPr bwMode="auto">
              <a:xfrm>
                <a:off x="6224142" y="5476659"/>
                <a:ext cx="385337" cy="15888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61" name="正方形/長方形 260"/>
              <p:cNvSpPr/>
              <p:nvPr/>
            </p:nvSpPr>
            <p:spPr bwMode="auto">
              <a:xfrm>
                <a:off x="6142838" y="5594904"/>
                <a:ext cx="1349880" cy="104170"/>
              </a:xfrm>
              <a:prstGeom prst="rect">
                <a:avLst/>
              </a:prstGeom>
              <a:solidFill>
                <a:srgbClr val="FF66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51" name="グループ化 250"/>
            <p:cNvGrpSpPr/>
            <p:nvPr/>
          </p:nvGrpSpPr>
          <p:grpSpPr>
            <a:xfrm>
              <a:off x="4649831" y="2824171"/>
              <a:ext cx="654659" cy="346150"/>
              <a:chOff x="4649831" y="2824171"/>
              <a:chExt cx="654659" cy="346150"/>
            </a:xfrm>
          </p:grpSpPr>
          <p:sp>
            <p:nvSpPr>
              <p:cNvPr id="252" name="フリーフォーム 251"/>
              <p:cNvSpPr/>
              <p:nvPr/>
            </p:nvSpPr>
            <p:spPr bwMode="auto">
              <a:xfrm>
                <a:off x="4649831" y="2824171"/>
                <a:ext cx="630550" cy="346150"/>
              </a:xfrm>
              <a:custGeom>
                <a:avLst/>
                <a:gdLst>
                  <a:gd name="connsiteX0" fmla="*/ 348907 w 697814"/>
                  <a:gd name="connsiteY0" fmla="*/ 0 h 383076"/>
                  <a:gd name="connsiteX1" fmla="*/ 603481 w 697814"/>
                  <a:gd name="connsiteY1" fmla="*/ 168743 h 383076"/>
                  <a:gd name="connsiteX2" fmla="*/ 623408 w 697814"/>
                  <a:gd name="connsiteY2" fmla="*/ 267444 h 383076"/>
                  <a:gd name="connsiteX3" fmla="*/ 670395 w 697814"/>
                  <a:gd name="connsiteY3" fmla="*/ 281979 h 383076"/>
                  <a:gd name="connsiteX4" fmla="*/ 697814 w 697814"/>
                  <a:gd name="connsiteY4" fmla="*/ 310305 h 383076"/>
                  <a:gd name="connsiteX5" fmla="*/ 348907 w 697814"/>
                  <a:gd name="connsiteY5" fmla="*/ 383076 h 383076"/>
                  <a:gd name="connsiteX6" fmla="*/ 0 w 697814"/>
                  <a:gd name="connsiteY6" fmla="*/ 310305 h 383076"/>
                  <a:gd name="connsiteX7" fmla="*/ 27419 w 697814"/>
                  <a:gd name="connsiteY7" fmla="*/ 281979 h 383076"/>
                  <a:gd name="connsiteX8" fmla="*/ 74406 w 697814"/>
                  <a:gd name="connsiteY8" fmla="*/ 267444 h 383076"/>
                  <a:gd name="connsiteX9" fmla="*/ 94333 w 697814"/>
                  <a:gd name="connsiteY9" fmla="*/ 168743 h 383076"/>
                  <a:gd name="connsiteX10" fmla="*/ 348907 w 697814"/>
                  <a:gd name="connsiteY10" fmla="*/ 0 h 38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7814" h="383076">
                    <a:moveTo>
                      <a:pt x="348907" y="0"/>
                    </a:moveTo>
                    <a:cubicBezTo>
                      <a:pt x="463349" y="0"/>
                      <a:pt x="561539" y="69579"/>
                      <a:pt x="603481" y="168743"/>
                    </a:cubicBezTo>
                    <a:lnTo>
                      <a:pt x="623408" y="267444"/>
                    </a:lnTo>
                    <a:lnTo>
                      <a:pt x="670395" y="281979"/>
                    </a:lnTo>
                    <a:cubicBezTo>
                      <a:pt x="688051" y="290686"/>
                      <a:pt x="697814" y="300258"/>
                      <a:pt x="697814" y="310305"/>
                    </a:cubicBezTo>
                    <a:cubicBezTo>
                      <a:pt x="697814" y="350495"/>
                      <a:pt x="541603" y="383076"/>
                      <a:pt x="348907" y="383076"/>
                    </a:cubicBezTo>
                    <a:cubicBezTo>
                      <a:pt x="156211" y="383076"/>
                      <a:pt x="0" y="350495"/>
                      <a:pt x="0" y="310305"/>
                    </a:cubicBezTo>
                    <a:cubicBezTo>
                      <a:pt x="0" y="300258"/>
                      <a:pt x="9763" y="290686"/>
                      <a:pt x="27419" y="281979"/>
                    </a:cubicBezTo>
                    <a:lnTo>
                      <a:pt x="74406" y="267444"/>
                    </a:lnTo>
                    <a:lnTo>
                      <a:pt x="94333" y="168743"/>
                    </a:lnTo>
                    <a:cubicBezTo>
                      <a:pt x="136276" y="69579"/>
                      <a:pt x="234466" y="0"/>
                      <a:pt x="34890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53" name="グループ化 252"/>
              <p:cNvGrpSpPr/>
              <p:nvPr/>
            </p:nvGrpSpPr>
            <p:grpSpPr>
              <a:xfrm>
                <a:off x="5061637" y="2888896"/>
                <a:ext cx="242853" cy="210644"/>
                <a:chOff x="5544140" y="2888896"/>
                <a:chExt cx="242853" cy="210644"/>
              </a:xfrm>
            </p:grpSpPr>
            <p:sp>
              <p:nvSpPr>
                <p:cNvPr id="254" name="楕円 253"/>
                <p:cNvSpPr/>
                <p:nvPr/>
              </p:nvSpPr>
              <p:spPr bwMode="auto">
                <a:xfrm>
                  <a:off x="5544140" y="2888896"/>
                  <a:ext cx="110878" cy="210644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5" name="楕円 254"/>
                <p:cNvSpPr/>
                <p:nvPr/>
              </p:nvSpPr>
              <p:spPr bwMode="auto">
                <a:xfrm rot="3600000">
                  <a:off x="5626232" y="2928063"/>
                  <a:ext cx="110878" cy="210644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6" name="楕円 255"/>
                <p:cNvSpPr/>
                <p:nvPr/>
              </p:nvSpPr>
              <p:spPr bwMode="auto">
                <a:xfrm rot="7200000">
                  <a:off x="5626232" y="2842338"/>
                  <a:ext cx="110878" cy="210644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7" name="楕円 256"/>
                <p:cNvSpPr/>
                <p:nvPr/>
              </p:nvSpPr>
              <p:spPr bwMode="auto">
                <a:xfrm>
                  <a:off x="5599579" y="2935275"/>
                  <a:ext cx="101600" cy="101600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264" name="グループ化 263"/>
          <p:cNvGrpSpPr/>
          <p:nvPr/>
        </p:nvGrpSpPr>
        <p:grpSpPr>
          <a:xfrm>
            <a:off x="2398592" y="2953177"/>
            <a:ext cx="1349880" cy="1356662"/>
            <a:chOff x="2398592" y="2953177"/>
            <a:chExt cx="1349880" cy="1356662"/>
          </a:xfrm>
        </p:grpSpPr>
        <p:grpSp>
          <p:nvGrpSpPr>
            <p:cNvPr id="265" name="グループ化 264"/>
            <p:cNvGrpSpPr/>
            <p:nvPr/>
          </p:nvGrpSpPr>
          <p:grpSpPr>
            <a:xfrm>
              <a:off x="2398592" y="2953177"/>
              <a:ext cx="1349880" cy="1356662"/>
              <a:chOff x="6142838" y="4858988"/>
              <a:chExt cx="1349880" cy="1356662"/>
            </a:xfrm>
          </p:grpSpPr>
          <p:grpSp>
            <p:nvGrpSpPr>
              <p:cNvPr id="270" name="グループ化 269"/>
              <p:cNvGrpSpPr/>
              <p:nvPr/>
            </p:nvGrpSpPr>
            <p:grpSpPr>
              <a:xfrm>
                <a:off x="6582869" y="4858988"/>
                <a:ext cx="470204" cy="1222524"/>
                <a:chOff x="6704582" y="5384997"/>
                <a:chExt cx="226777" cy="589620"/>
              </a:xfrm>
              <a:solidFill>
                <a:srgbClr val="FF0066"/>
              </a:solidFill>
            </p:grpSpPr>
            <p:sp>
              <p:nvSpPr>
                <p:cNvPr id="274" name="円/楕円 497"/>
                <p:cNvSpPr/>
                <p:nvPr/>
              </p:nvSpPr>
              <p:spPr bwMode="auto">
                <a:xfrm>
                  <a:off x="6704582" y="5384997"/>
                  <a:ext cx="226777" cy="226777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5" name="角丸四角形 274"/>
                <p:cNvSpPr/>
                <p:nvPr/>
              </p:nvSpPr>
              <p:spPr bwMode="auto">
                <a:xfrm>
                  <a:off x="6704582" y="5611775"/>
                  <a:ext cx="226777" cy="362842"/>
                </a:xfrm>
                <a:prstGeom prst="roundRect">
                  <a:avLst>
                    <a:gd name="adj" fmla="val 3645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71" name="正方形/長方形 270"/>
              <p:cNvSpPr/>
              <p:nvPr/>
            </p:nvSpPr>
            <p:spPr bwMode="auto">
              <a:xfrm>
                <a:off x="6142838" y="5635543"/>
                <a:ext cx="1349880" cy="580107"/>
              </a:xfrm>
              <a:prstGeom prst="rect">
                <a:avLst/>
              </a:prstGeom>
              <a:solidFill>
                <a:srgbClr val="FF66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72" name="正方形/長方形 271"/>
              <p:cNvSpPr/>
              <p:nvPr/>
            </p:nvSpPr>
            <p:spPr bwMode="auto">
              <a:xfrm>
                <a:off x="6224142" y="5476659"/>
                <a:ext cx="385337" cy="15888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73" name="正方形/長方形 272"/>
              <p:cNvSpPr/>
              <p:nvPr/>
            </p:nvSpPr>
            <p:spPr bwMode="auto">
              <a:xfrm>
                <a:off x="6142838" y="5594904"/>
                <a:ext cx="1349880" cy="104170"/>
              </a:xfrm>
              <a:prstGeom prst="rect">
                <a:avLst/>
              </a:prstGeom>
              <a:solidFill>
                <a:srgbClr val="FF66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66" name="グループ化 265"/>
            <p:cNvGrpSpPr/>
            <p:nvPr/>
          </p:nvGrpSpPr>
          <p:grpSpPr>
            <a:xfrm>
              <a:off x="2990835" y="3398763"/>
              <a:ext cx="176050" cy="214205"/>
              <a:chOff x="2990835" y="3398763"/>
              <a:chExt cx="176050" cy="214205"/>
            </a:xfrm>
          </p:grpSpPr>
          <p:sp>
            <p:nvSpPr>
              <p:cNvPr id="267" name="円/楕円 333"/>
              <p:cNvSpPr/>
              <p:nvPr/>
            </p:nvSpPr>
            <p:spPr bwMode="auto">
              <a:xfrm rot="1800000">
                <a:off x="2990835" y="3435825"/>
                <a:ext cx="91950" cy="177143"/>
              </a:xfrm>
              <a:custGeom>
                <a:avLst/>
                <a:gdLst>
                  <a:gd name="connsiteX0" fmla="*/ 0 w 135015"/>
                  <a:gd name="connsiteY0" fmla="*/ 63158 h 126315"/>
                  <a:gd name="connsiteX1" fmla="*/ 67508 w 135015"/>
                  <a:gd name="connsiteY1" fmla="*/ 0 h 126315"/>
                  <a:gd name="connsiteX2" fmla="*/ 135016 w 135015"/>
                  <a:gd name="connsiteY2" fmla="*/ 63158 h 126315"/>
                  <a:gd name="connsiteX3" fmla="*/ 67508 w 135015"/>
                  <a:gd name="connsiteY3" fmla="*/ 126316 h 126315"/>
                  <a:gd name="connsiteX4" fmla="*/ 0 w 135015"/>
                  <a:gd name="connsiteY4" fmla="*/ 63158 h 126315"/>
                  <a:gd name="connsiteX0" fmla="*/ 0 w 135016"/>
                  <a:gd name="connsiteY0" fmla="*/ 63158 h 126316"/>
                  <a:gd name="connsiteX1" fmla="*/ 67508 w 135016"/>
                  <a:gd name="connsiteY1" fmla="*/ 0 h 126316"/>
                  <a:gd name="connsiteX2" fmla="*/ 135016 w 135016"/>
                  <a:gd name="connsiteY2" fmla="*/ 63158 h 126316"/>
                  <a:gd name="connsiteX3" fmla="*/ 67508 w 135016"/>
                  <a:gd name="connsiteY3" fmla="*/ 126316 h 126316"/>
                  <a:gd name="connsiteX4" fmla="*/ 0 w 135016"/>
                  <a:gd name="connsiteY4" fmla="*/ 63158 h 126316"/>
                  <a:gd name="connsiteX0" fmla="*/ 0 w 135016"/>
                  <a:gd name="connsiteY0" fmla="*/ 144438 h 207596"/>
                  <a:gd name="connsiteX1" fmla="*/ 67508 w 135016"/>
                  <a:gd name="connsiteY1" fmla="*/ 0 h 207596"/>
                  <a:gd name="connsiteX2" fmla="*/ 135016 w 135016"/>
                  <a:gd name="connsiteY2" fmla="*/ 144438 h 207596"/>
                  <a:gd name="connsiteX3" fmla="*/ 67508 w 135016"/>
                  <a:gd name="connsiteY3" fmla="*/ 207596 h 207596"/>
                  <a:gd name="connsiteX4" fmla="*/ 0 w 135016"/>
                  <a:gd name="connsiteY4" fmla="*/ 144438 h 207596"/>
                  <a:gd name="connsiteX0" fmla="*/ 0 w 135016"/>
                  <a:gd name="connsiteY0" fmla="*/ 144438 h 177143"/>
                  <a:gd name="connsiteX1" fmla="*/ 67508 w 135016"/>
                  <a:gd name="connsiteY1" fmla="*/ 0 h 177143"/>
                  <a:gd name="connsiteX2" fmla="*/ 135016 w 135016"/>
                  <a:gd name="connsiteY2" fmla="*/ 144438 h 177143"/>
                  <a:gd name="connsiteX3" fmla="*/ 67508 w 135016"/>
                  <a:gd name="connsiteY3" fmla="*/ 177116 h 177143"/>
                  <a:gd name="connsiteX4" fmla="*/ 0 w 135016"/>
                  <a:gd name="connsiteY4" fmla="*/ 144438 h 17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016" h="177143">
                    <a:moveTo>
                      <a:pt x="0" y="144438"/>
                    </a:moveTo>
                    <a:cubicBezTo>
                      <a:pt x="0" y="109557"/>
                      <a:pt x="30224" y="0"/>
                      <a:pt x="67508" y="0"/>
                    </a:cubicBezTo>
                    <a:cubicBezTo>
                      <a:pt x="104792" y="0"/>
                      <a:pt x="135016" y="109557"/>
                      <a:pt x="135016" y="144438"/>
                    </a:cubicBezTo>
                    <a:cubicBezTo>
                      <a:pt x="135016" y="179319"/>
                      <a:pt x="104792" y="177116"/>
                      <a:pt x="67508" y="177116"/>
                    </a:cubicBezTo>
                    <a:cubicBezTo>
                      <a:pt x="30224" y="177116"/>
                      <a:pt x="0" y="179319"/>
                      <a:pt x="0" y="1444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8" name="円/楕円 333"/>
              <p:cNvSpPr/>
              <p:nvPr/>
            </p:nvSpPr>
            <p:spPr bwMode="auto">
              <a:xfrm rot="19800000" flipH="1">
                <a:off x="3074935" y="3435825"/>
                <a:ext cx="91950" cy="177143"/>
              </a:xfrm>
              <a:custGeom>
                <a:avLst/>
                <a:gdLst>
                  <a:gd name="connsiteX0" fmla="*/ 0 w 135015"/>
                  <a:gd name="connsiteY0" fmla="*/ 63158 h 126315"/>
                  <a:gd name="connsiteX1" fmla="*/ 67508 w 135015"/>
                  <a:gd name="connsiteY1" fmla="*/ 0 h 126315"/>
                  <a:gd name="connsiteX2" fmla="*/ 135016 w 135015"/>
                  <a:gd name="connsiteY2" fmla="*/ 63158 h 126315"/>
                  <a:gd name="connsiteX3" fmla="*/ 67508 w 135015"/>
                  <a:gd name="connsiteY3" fmla="*/ 126316 h 126315"/>
                  <a:gd name="connsiteX4" fmla="*/ 0 w 135015"/>
                  <a:gd name="connsiteY4" fmla="*/ 63158 h 126315"/>
                  <a:gd name="connsiteX0" fmla="*/ 0 w 135016"/>
                  <a:gd name="connsiteY0" fmla="*/ 63158 h 126316"/>
                  <a:gd name="connsiteX1" fmla="*/ 67508 w 135016"/>
                  <a:gd name="connsiteY1" fmla="*/ 0 h 126316"/>
                  <a:gd name="connsiteX2" fmla="*/ 135016 w 135016"/>
                  <a:gd name="connsiteY2" fmla="*/ 63158 h 126316"/>
                  <a:gd name="connsiteX3" fmla="*/ 67508 w 135016"/>
                  <a:gd name="connsiteY3" fmla="*/ 126316 h 126316"/>
                  <a:gd name="connsiteX4" fmla="*/ 0 w 135016"/>
                  <a:gd name="connsiteY4" fmla="*/ 63158 h 126316"/>
                  <a:gd name="connsiteX0" fmla="*/ 0 w 135016"/>
                  <a:gd name="connsiteY0" fmla="*/ 144438 h 207596"/>
                  <a:gd name="connsiteX1" fmla="*/ 67508 w 135016"/>
                  <a:gd name="connsiteY1" fmla="*/ 0 h 207596"/>
                  <a:gd name="connsiteX2" fmla="*/ 135016 w 135016"/>
                  <a:gd name="connsiteY2" fmla="*/ 144438 h 207596"/>
                  <a:gd name="connsiteX3" fmla="*/ 67508 w 135016"/>
                  <a:gd name="connsiteY3" fmla="*/ 207596 h 207596"/>
                  <a:gd name="connsiteX4" fmla="*/ 0 w 135016"/>
                  <a:gd name="connsiteY4" fmla="*/ 144438 h 207596"/>
                  <a:gd name="connsiteX0" fmla="*/ 0 w 135016"/>
                  <a:gd name="connsiteY0" fmla="*/ 144438 h 177143"/>
                  <a:gd name="connsiteX1" fmla="*/ 67508 w 135016"/>
                  <a:gd name="connsiteY1" fmla="*/ 0 h 177143"/>
                  <a:gd name="connsiteX2" fmla="*/ 135016 w 135016"/>
                  <a:gd name="connsiteY2" fmla="*/ 144438 h 177143"/>
                  <a:gd name="connsiteX3" fmla="*/ 67508 w 135016"/>
                  <a:gd name="connsiteY3" fmla="*/ 177116 h 177143"/>
                  <a:gd name="connsiteX4" fmla="*/ 0 w 135016"/>
                  <a:gd name="connsiteY4" fmla="*/ 144438 h 17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016" h="177143">
                    <a:moveTo>
                      <a:pt x="0" y="144438"/>
                    </a:moveTo>
                    <a:cubicBezTo>
                      <a:pt x="0" y="109557"/>
                      <a:pt x="30224" y="0"/>
                      <a:pt x="67508" y="0"/>
                    </a:cubicBezTo>
                    <a:cubicBezTo>
                      <a:pt x="104792" y="0"/>
                      <a:pt x="135016" y="109557"/>
                      <a:pt x="135016" y="144438"/>
                    </a:cubicBezTo>
                    <a:cubicBezTo>
                      <a:pt x="135016" y="179319"/>
                      <a:pt x="104792" y="177116"/>
                      <a:pt x="67508" y="177116"/>
                    </a:cubicBezTo>
                    <a:cubicBezTo>
                      <a:pt x="30224" y="177116"/>
                      <a:pt x="0" y="179319"/>
                      <a:pt x="0" y="1444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9" name="円/楕円 489"/>
              <p:cNvSpPr/>
              <p:nvPr/>
            </p:nvSpPr>
            <p:spPr bwMode="auto">
              <a:xfrm>
                <a:off x="3008954" y="3398763"/>
                <a:ext cx="135015" cy="83583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76" name="グループ化 275"/>
          <p:cNvGrpSpPr/>
          <p:nvPr/>
        </p:nvGrpSpPr>
        <p:grpSpPr>
          <a:xfrm>
            <a:off x="2336762" y="4734145"/>
            <a:ext cx="1432660" cy="1583854"/>
            <a:chOff x="2336762" y="4734145"/>
            <a:chExt cx="1432660" cy="1583854"/>
          </a:xfrm>
        </p:grpSpPr>
        <p:grpSp>
          <p:nvGrpSpPr>
            <p:cNvPr id="277" name="グループ化 276"/>
            <p:cNvGrpSpPr/>
            <p:nvPr/>
          </p:nvGrpSpPr>
          <p:grpSpPr>
            <a:xfrm>
              <a:off x="2336762" y="4734145"/>
              <a:ext cx="1432660" cy="1583854"/>
              <a:chOff x="727289" y="3387405"/>
              <a:chExt cx="2006320" cy="2218055"/>
            </a:xfrm>
          </p:grpSpPr>
          <p:sp>
            <p:nvSpPr>
              <p:cNvPr id="282" name="円/楕円 15"/>
              <p:cNvSpPr/>
              <p:nvPr/>
            </p:nvSpPr>
            <p:spPr>
              <a:xfrm>
                <a:off x="1408624" y="3387405"/>
                <a:ext cx="643650" cy="643650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3" name="片側の 2 つの角を丸めた四角形 282"/>
              <p:cNvSpPr/>
              <p:nvPr/>
            </p:nvSpPr>
            <p:spPr>
              <a:xfrm>
                <a:off x="1413105" y="4052508"/>
                <a:ext cx="634689" cy="759261"/>
              </a:xfrm>
              <a:prstGeom prst="round2SameRect">
                <a:avLst>
                  <a:gd name="adj1" fmla="val 31991"/>
                  <a:gd name="adj2" fmla="val 0"/>
                </a:avLst>
              </a:prstGeom>
              <a:solidFill>
                <a:srgbClr val="FF00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4" name="台形 283"/>
              <p:cNvSpPr/>
              <p:nvPr/>
            </p:nvSpPr>
            <p:spPr>
              <a:xfrm>
                <a:off x="2049940" y="4320854"/>
                <a:ext cx="576263" cy="222571"/>
              </a:xfrm>
              <a:prstGeom prst="trapezoid">
                <a:avLst>
                  <a:gd name="adj" fmla="val 16441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5" name="角丸四角形 28"/>
              <p:cNvSpPr/>
              <p:nvPr/>
            </p:nvSpPr>
            <p:spPr>
              <a:xfrm>
                <a:off x="727289" y="4524374"/>
                <a:ext cx="2006320" cy="1081086"/>
              </a:xfrm>
              <a:custGeom>
                <a:avLst/>
                <a:gdLst/>
                <a:ahLst/>
                <a:cxnLst/>
                <a:rect l="l" t="t" r="r" b="b"/>
                <a:pathLst>
                  <a:path w="2006320" h="1081086">
                    <a:moveTo>
                      <a:pt x="24607" y="0"/>
                    </a:moveTo>
                    <a:lnTo>
                      <a:pt x="1981713" y="0"/>
                    </a:lnTo>
                    <a:cubicBezTo>
                      <a:pt x="1995303" y="0"/>
                      <a:pt x="2006320" y="11017"/>
                      <a:pt x="2006320" y="24607"/>
                    </a:cubicBezTo>
                    <a:lnTo>
                      <a:pt x="2006320" y="123030"/>
                    </a:lnTo>
                    <a:cubicBezTo>
                      <a:pt x="2006320" y="136620"/>
                      <a:pt x="1995303" y="147637"/>
                      <a:pt x="1981713" y="147637"/>
                    </a:cubicBezTo>
                    <a:lnTo>
                      <a:pt x="1955213" y="147637"/>
                    </a:lnTo>
                    <a:lnTo>
                      <a:pt x="1955213" y="1081086"/>
                    </a:lnTo>
                    <a:lnTo>
                      <a:pt x="51107" y="1081086"/>
                    </a:lnTo>
                    <a:lnTo>
                      <a:pt x="51107" y="147637"/>
                    </a:lnTo>
                    <a:lnTo>
                      <a:pt x="24607" y="147637"/>
                    </a:lnTo>
                    <a:cubicBezTo>
                      <a:pt x="11017" y="147637"/>
                      <a:pt x="0" y="136620"/>
                      <a:pt x="0" y="123030"/>
                    </a:cubicBezTo>
                    <a:lnTo>
                      <a:pt x="0" y="24607"/>
                    </a:lnTo>
                    <a:cubicBezTo>
                      <a:pt x="0" y="11017"/>
                      <a:pt x="11017" y="0"/>
                      <a:pt x="2460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6" name="テキスト ボックス 285"/>
              <p:cNvSpPr txBox="1"/>
              <p:nvPr/>
            </p:nvSpPr>
            <p:spPr>
              <a:xfrm>
                <a:off x="2114313" y="4355219"/>
                <a:ext cx="450749" cy="1382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8623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受付</a:t>
                </a:r>
              </a:p>
            </p:txBody>
          </p:sp>
          <p:sp>
            <p:nvSpPr>
              <p:cNvPr id="287" name="メモ 286"/>
              <p:cNvSpPr/>
              <p:nvPr/>
            </p:nvSpPr>
            <p:spPr>
              <a:xfrm>
                <a:off x="998239" y="3899814"/>
                <a:ext cx="498618" cy="570318"/>
              </a:xfrm>
              <a:prstGeom prst="foldedCorner">
                <a:avLst>
                  <a:gd name="adj" fmla="val 24308"/>
                </a:avLst>
              </a:prstGeom>
              <a:solidFill>
                <a:sysClr val="window" lastClr="FFFFFF">
                  <a:lumMod val="9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8" name="円/楕円 33"/>
              <p:cNvSpPr/>
              <p:nvPr/>
            </p:nvSpPr>
            <p:spPr>
              <a:xfrm>
                <a:off x="1142222" y="3818812"/>
                <a:ext cx="210652" cy="16200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9" name="テキスト ボックス 288"/>
              <p:cNvSpPr txBox="1"/>
              <p:nvPr/>
            </p:nvSpPr>
            <p:spPr>
              <a:xfrm>
                <a:off x="1053704" y="4005063"/>
                <a:ext cx="397807" cy="31579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0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申込</a:t>
                </a:r>
                <a:endPara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用紙</a:t>
                </a:r>
              </a:p>
            </p:txBody>
          </p:sp>
        </p:grpSp>
        <p:grpSp>
          <p:nvGrpSpPr>
            <p:cNvPr id="278" name="グループ化 277"/>
            <p:cNvGrpSpPr/>
            <p:nvPr/>
          </p:nvGrpSpPr>
          <p:grpSpPr>
            <a:xfrm>
              <a:off x="2972780" y="5184195"/>
              <a:ext cx="176050" cy="214205"/>
              <a:chOff x="2990835" y="3398763"/>
              <a:chExt cx="176050" cy="214205"/>
            </a:xfrm>
          </p:grpSpPr>
          <p:sp>
            <p:nvSpPr>
              <p:cNvPr id="279" name="円/楕円 333"/>
              <p:cNvSpPr/>
              <p:nvPr/>
            </p:nvSpPr>
            <p:spPr bwMode="auto">
              <a:xfrm rot="1800000">
                <a:off x="2990835" y="3435825"/>
                <a:ext cx="91950" cy="177143"/>
              </a:xfrm>
              <a:custGeom>
                <a:avLst/>
                <a:gdLst>
                  <a:gd name="connsiteX0" fmla="*/ 0 w 135015"/>
                  <a:gd name="connsiteY0" fmla="*/ 63158 h 126315"/>
                  <a:gd name="connsiteX1" fmla="*/ 67508 w 135015"/>
                  <a:gd name="connsiteY1" fmla="*/ 0 h 126315"/>
                  <a:gd name="connsiteX2" fmla="*/ 135016 w 135015"/>
                  <a:gd name="connsiteY2" fmla="*/ 63158 h 126315"/>
                  <a:gd name="connsiteX3" fmla="*/ 67508 w 135015"/>
                  <a:gd name="connsiteY3" fmla="*/ 126316 h 126315"/>
                  <a:gd name="connsiteX4" fmla="*/ 0 w 135015"/>
                  <a:gd name="connsiteY4" fmla="*/ 63158 h 126315"/>
                  <a:gd name="connsiteX0" fmla="*/ 0 w 135016"/>
                  <a:gd name="connsiteY0" fmla="*/ 63158 h 126316"/>
                  <a:gd name="connsiteX1" fmla="*/ 67508 w 135016"/>
                  <a:gd name="connsiteY1" fmla="*/ 0 h 126316"/>
                  <a:gd name="connsiteX2" fmla="*/ 135016 w 135016"/>
                  <a:gd name="connsiteY2" fmla="*/ 63158 h 126316"/>
                  <a:gd name="connsiteX3" fmla="*/ 67508 w 135016"/>
                  <a:gd name="connsiteY3" fmla="*/ 126316 h 126316"/>
                  <a:gd name="connsiteX4" fmla="*/ 0 w 135016"/>
                  <a:gd name="connsiteY4" fmla="*/ 63158 h 126316"/>
                  <a:gd name="connsiteX0" fmla="*/ 0 w 135016"/>
                  <a:gd name="connsiteY0" fmla="*/ 144438 h 207596"/>
                  <a:gd name="connsiteX1" fmla="*/ 67508 w 135016"/>
                  <a:gd name="connsiteY1" fmla="*/ 0 h 207596"/>
                  <a:gd name="connsiteX2" fmla="*/ 135016 w 135016"/>
                  <a:gd name="connsiteY2" fmla="*/ 144438 h 207596"/>
                  <a:gd name="connsiteX3" fmla="*/ 67508 w 135016"/>
                  <a:gd name="connsiteY3" fmla="*/ 207596 h 207596"/>
                  <a:gd name="connsiteX4" fmla="*/ 0 w 135016"/>
                  <a:gd name="connsiteY4" fmla="*/ 144438 h 207596"/>
                  <a:gd name="connsiteX0" fmla="*/ 0 w 135016"/>
                  <a:gd name="connsiteY0" fmla="*/ 144438 h 177143"/>
                  <a:gd name="connsiteX1" fmla="*/ 67508 w 135016"/>
                  <a:gd name="connsiteY1" fmla="*/ 0 h 177143"/>
                  <a:gd name="connsiteX2" fmla="*/ 135016 w 135016"/>
                  <a:gd name="connsiteY2" fmla="*/ 144438 h 177143"/>
                  <a:gd name="connsiteX3" fmla="*/ 67508 w 135016"/>
                  <a:gd name="connsiteY3" fmla="*/ 177116 h 177143"/>
                  <a:gd name="connsiteX4" fmla="*/ 0 w 135016"/>
                  <a:gd name="connsiteY4" fmla="*/ 144438 h 17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016" h="177143">
                    <a:moveTo>
                      <a:pt x="0" y="144438"/>
                    </a:moveTo>
                    <a:cubicBezTo>
                      <a:pt x="0" y="109557"/>
                      <a:pt x="30224" y="0"/>
                      <a:pt x="67508" y="0"/>
                    </a:cubicBezTo>
                    <a:cubicBezTo>
                      <a:pt x="104792" y="0"/>
                      <a:pt x="135016" y="109557"/>
                      <a:pt x="135016" y="144438"/>
                    </a:cubicBezTo>
                    <a:cubicBezTo>
                      <a:pt x="135016" y="179319"/>
                      <a:pt x="104792" y="177116"/>
                      <a:pt x="67508" y="177116"/>
                    </a:cubicBezTo>
                    <a:cubicBezTo>
                      <a:pt x="30224" y="177116"/>
                      <a:pt x="0" y="179319"/>
                      <a:pt x="0" y="1444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0" name="円/楕円 333"/>
              <p:cNvSpPr/>
              <p:nvPr/>
            </p:nvSpPr>
            <p:spPr bwMode="auto">
              <a:xfrm rot="19800000" flipH="1">
                <a:off x="3074935" y="3435825"/>
                <a:ext cx="91950" cy="177143"/>
              </a:xfrm>
              <a:custGeom>
                <a:avLst/>
                <a:gdLst>
                  <a:gd name="connsiteX0" fmla="*/ 0 w 135015"/>
                  <a:gd name="connsiteY0" fmla="*/ 63158 h 126315"/>
                  <a:gd name="connsiteX1" fmla="*/ 67508 w 135015"/>
                  <a:gd name="connsiteY1" fmla="*/ 0 h 126315"/>
                  <a:gd name="connsiteX2" fmla="*/ 135016 w 135015"/>
                  <a:gd name="connsiteY2" fmla="*/ 63158 h 126315"/>
                  <a:gd name="connsiteX3" fmla="*/ 67508 w 135015"/>
                  <a:gd name="connsiteY3" fmla="*/ 126316 h 126315"/>
                  <a:gd name="connsiteX4" fmla="*/ 0 w 135015"/>
                  <a:gd name="connsiteY4" fmla="*/ 63158 h 126315"/>
                  <a:gd name="connsiteX0" fmla="*/ 0 w 135016"/>
                  <a:gd name="connsiteY0" fmla="*/ 63158 h 126316"/>
                  <a:gd name="connsiteX1" fmla="*/ 67508 w 135016"/>
                  <a:gd name="connsiteY1" fmla="*/ 0 h 126316"/>
                  <a:gd name="connsiteX2" fmla="*/ 135016 w 135016"/>
                  <a:gd name="connsiteY2" fmla="*/ 63158 h 126316"/>
                  <a:gd name="connsiteX3" fmla="*/ 67508 w 135016"/>
                  <a:gd name="connsiteY3" fmla="*/ 126316 h 126316"/>
                  <a:gd name="connsiteX4" fmla="*/ 0 w 135016"/>
                  <a:gd name="connsiteY4" fmla="*/ 63158 h 126316"/>
                  <a:gd name="connsiteX0" fmla="*/ 0 w 135016"/>
                  <a:gd name="connsiteY0" fmla="*/ 144438 h 207596"/>
                  <a:gd name="connsiteX1" fmla="*/ 67508 w 135016"/>
                  <a:gd name="connsiteY1" fmla="*/ 0 h 207596"/>
                  <a:gd name="connsiteX2" fmla="*/ 135016 w 135016"/>
                  <a:gd name="connsiteY2" fmla="*/ 144438 h 207596"/>
                  <a:gd name="connsiteX3" fmla="*/ 67508 w 135016"/>
                  <a:gd name="connsiteY3" fmla="*/ 207596 h 207596"/>
                  <a:gd name="connsiteX4" fmla="*/ 0 w 135016"/>
                  <a:gd name="connsiteY4" fmla="*/ 144438 h 207596"/>
                  <a:gd name="connsiteX0" fmla="*/ 0 w 135016"/>
                  <a:gd name="connsiteY0" fmla="*/ 144438 h 177143"/>
                  <a:gd name="connsiteX1" fmla="*/ 67508 w 135016"/>
                  <a:gd name="connsiteY1" fmla="*/ 0 h 177143"/>
                  <a:gd name="connsiteX2" fmla="*/ 135016 w 135016"/>
                  <a:gd name="connsiteY2" fmla="*/ 144438 h 177143"/>
                  <a:gd name="connsiteX3" fmla="*/ 67508 w 135016"/>
                  <a:gd name="connsiteY3" fmla="*/ 177116 h 177143"/>
                  <a:gd name="connsiteX4" fmla="*/ 0 w 135016"/>
                  <a:gd name="connsiteY4" fmla="*/ 144438 h 17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016" h="177143">
                    <a:moveTo>
                      <a:pt x="0" y="144438"/>
                    </a:moveTo>
                    <a:cubicBezTo>
                      <a:pt x="0" y="109557"/>
                      <a:pt x="30224" y="0"/>
                      <a:pt x="67508" y="0"/>
                    </a:cubicBezTo>
                    <a:cubicBezTo>
                      <a:pt x="104792" y="0"/>
                      <a:pt x="135016" y="109557"/>
                      <a:pt x="135016" y="144438"/>
                    </a:cubicBezTo>
                    <a:cubicBezTo>
                      <a:pt x="135016" y="179319"/>
                      <a:pt x="104792" y="177116"/>
                      <a:pt x="67508" y="177116"/>
                    </a:cubicBezTo>
                    <a:cubicBezTo>
                      <a:pt x="30224" y="177116"/>
                      <a:pt x="0" y="179319"/>
                      <a:pt x="0" y="1444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1" name="円/楕円 489"/>
              <p:cNvSpPr/>
              <p:nvPr/>
            </p:nvSpPr>
            <p:spPr bwMode="auto">
              <a:xfrm>
                <a:off x="3008954" y="3398763"/>
                <a:ext cx="135015" cy="83583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90" name="グループ化 289"/>
          <p:cNvGrpSpPr/>
          <p:nvPr/>
        </p:nvGrpSpPr>
        <p:grpSpPr>
          <a:xfrm>
            <a:off x="6134062" y="4734145"/>
            <a:ext cx="1432660" cy="1583854"/>
            <a:chOff x="727289" y="3387405"/>
            <a:chExt cx="2006320" cy="2218055"/>
          </a:xfrm>
        </p:grpSpPr>
        <p:sp>
          <p:nvSpPr>
            <p:cNvPr id="291" name="円/楕円 15"/>
            <p:cNvSpPr/>
            <p:nvPr/>
          </p:nvSpPr>
          <p:spPr>
            <a:xfrm>
              <a:off x="1408624" y="3387405"/>
              <a:ext cx="643650" cy="643650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片側の 2 つの角を丸めた四角形 291"/>
            <p:cNvSpPr/>
            <p:nvPr/>
          </p:nvSpPr>
          <p:spPr>
            <a:xfrm>
              <a:off x="1413105" y="4052508"/>
              <a:ext cx="634689" cy="759261"/>
            </a:xfrm>
            <a:prstGeom prst="round2SameRect">
              <a:avLst>
                <a:gd name="adj1" fmla="val 31991"/>
                <a:gd name="adj2" fmla="val 0"/>
              </a:avLst>
            </a:prstGeom>
            <a:solidFill>
              <a:srgbClr val="0070C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台形 292"/>
            <p:cNvSpPr/>
            <p:nvPr/>
          </p:nvSpPr>
          <p:spPr>
            <a:xfrm>
              <a:off x="2049940" y="4320854"/>
              <a:ext cx="576263" cy="222571"/>
            </a:xfrm>
            <a:prstGeom prst="trapezoid">
              <a:avLst>
                <a:gd name="adj" fmla="val 16441"/>
              </a:avLst>
            </a:prstGeom>
            <a:solidFill>
              <a:sysClr val="window" lastClr="FFFFFF">
                <a:lumMod val="9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角丸四角形 28"/>
            <p:cNvSpPr/>
            <p:nvPr/>
          </p:nvSpPr>
          <p:spPr>
            <a:xfrm>
              <a:off x="727289" y="4524374"/>
              <a:ext cx="2006320" cy="1081086"/>
            </a:xfrm>
            <a:custGeom>
              <a:avLst/>
              <a:gdLst/>
              <a:ahLst/>
              <a:cxnLst/>
              <a:rect l="l" t="t" r="r" b="b"/>
              <a:pathLst>
                <a:path w="2006320" h="1081086">
                  <a:moveTo>
                    <a:pt x="24607" y="0"/>
                  </a:moveTo>
                  <a:lnTo>
                    <a:pt x="1981713" y="0"/>
                  </a:lnTo>
                  <a:cubicBezTo>
                    <a:pt x="1995303" y="0"/>
                    <a:pt x="2006320" y="11017"/>
                    <a:pt x="2006320" y="24607"/>
                  </a:cubicBezTo>
                  <a:lnTo>
                    <a:pt x="2006320" y="123030"/>
                  </a:lnTo>
                  <a:cubicBezTo>
                    <a:pt x="2006320" y="136620"/>
                    <a:pt x="1995303" y="147637"/>
                    <a:pt x="1981713" y="147637"/>
                  </a:cubicBezTo>
                  <a:lnTo>
                    <a:pt x="1955213" y="147637"/>
                  </a:lnTo>
                  <a:lnTo>
                    <a:pt x="1955213" y="1081086"/>
                  </a:lnTo>
                  <a:lnTo>
                    <a:pt x="51107" y="1081086"/>
                  </a:lnTo>
                  <a:lnTo>
                    <a:pt x="51107" y="147637"/>
                  </a:lnTo>
                  <a:lnTo>
                    <a:pt x="24607" y="147637"/>
                  </a:lnTo>
                  <a:cubicBezTo>
                    <a:pt x="11017" y="147637"/>
                    <a:pt x="0" y="136620"/>
                    <a:pt x="0" y="123030"/>
                  </a:cubicBezTo>
                  <a:lnTo>
                    <a:pt x="0" y="24607"/>
                  </a:lnTo>
                  <a:cubicBezTo>
                    <a:pt x="0" y="11017"/>
                    <a:pt x="11017" y="0"/>
                    <a:pt x="2460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テキスト ボックス 294"/>
            <p:cNvSpPr txBox="1"/>
            <p:nvPr/>
          </p:nvSpPr>
          <p:spPr>
            <a:xfrm>
              <a:off x="2114313" y="4355219"/>
              <a:ext cx="450749" cy="138286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8623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受付</a:t>
              </a:r>
            </a:p>
          </p:txBody>
        </p:sp>
        <p:sp>
          <p:nvSpPr>
            <p:cNvPr id="296" name="メモ 295"/>
            <p:cNvSpPr/>
            <p:nvPr/>
          </p:nvSpPr>
          <p:spPr>
            <a:xfrm>
              <a:off x="998239" y="3899814"/>
              <a:ext cx="498618" cy="570318"/>
            </a:xfrm>
            <a:prstGeom prst="foldedCorner">
              <a:avLst>
                <a:gd name="adj" fmla="val 24308"/>
              </a:avLst>
            </a:pr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円/楕円 33"/>
            <p:cNvSpPr/>
            <p:nvPr/>
          </p:nvSpPr>
          <p:spPr>
            <a:xfrm>
              <a:off x="1142222" y="3818812"/>
              <a:ext cx="210652" cy="162005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テキスト ボックス 297"/>
            <p:cNvSpPr txBox="1"/>
            <p:nvPr/>
          </p:nvSpPr>
          <p:spPr>
            <a:xfrm>
              <a:off x="1053704" y="4005063"/>
              <a:ext cx="397807" cy="315791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0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申込</a:t>
              </a:r>
              <a:endParaRPr kumimoji="0" lang="en-US" altLang="ja-JP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用紙</a:t>
              </a:r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7972387" y="4734145"/>
            <a:ext cx="1432660" cy="1583854"/>
            <a:chOff x="7972387" y="4734145"/>
            <a:chExt cx="1432660" cy="1583854"/>
          </a:xfrm>
        </p:grpSpPr>
        <p:grpSp>
          <p:nvGrpSpPr>
            <p:cNvPr id="300" name="グループ化 299"/>
            <p:cNvGrpSpPr/>
            <p:nvPr/>
          </p:nvGrpSpPr>
          <p:grpSpPr>
            <a:xfrm>
              <a:off x="7972387" y="4734145"/>
              <a:ext cx="1432660" cy="1583854"/>
              <a:chOff x="727289" y="3387405"/>
              <a:chExt cx="2006320" cy="2218055"/>
            </a:xfrm>
          </p:grpSpPr>
          <p:sp>
            <p:nvSpPr>
              <p:cNvPr id="304" name="円/楕円 15"/>
              <p:cNvSpPr/>
              <p:nvPr/>
            </p:nvSpPr>
            <p:spPr>
              <a:xfrm>
                <a:off x="1408624" y="3387405"/>
                <a:ext cx="643650" cy="643650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5" name="片側の 2 つの角を丸めた四角形 304"/>
              <p:cNvSpPr/>
              <p:nvPr/>
            </p:nvSpPr>
            <p:spPr>
              <a:xfrm>
                <a:off x="1413105" y="4052508"/>
                <a:ext cx="634689" cy="759261"/>
              </a:xfrm>
              <a:prstGeom prst="round2SameRect">
                <a:avLst>
                  <a:gd name="adj1" fmla="val 31991"/>
                  <a:gd name="adj2" fmla="val 0"/>
                </a:avLst>
              </a:pr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6" name="台形 305"/>
              <p:cNvSpPr/>
              <p:nvPr/>
            </p:nvSpPr>
            <p:spPr>
              <a:xfrm>
                <a:off x="2049940" y="4320854"/>
                <a:ext cx="576263" cy="222571"/>
              </a:xfrm>
              <a:prstGeom prst="trapezoid">
                <a:avLst>
                  <a:gd name="adj" fmla="val 16441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7" name="角丸四角形 28"/>
              <p:cNvSpPr/>
              <p:nvPr/>
            </p:nvSpPr>
            <p:spPr>
              <a:xfrm>
                <a:off x="727289" y="4524374"/>
                <a:ext cx="2006320" cy="1081086"/>
              </a:xfrm>
              <a:custGeom>
                <a:avLst/>
                <a:gdLst/>
                <a:ahLst/>
                <a:cxnLst/>
                <a:rect l="l" t="t" r="r" b="b"/>
                <a:pathLst>
                  <a:path w="2006320" h="1081086">
                    <a:moveTo>
                      <a:pt x="24607" y="0"/>
                    </a:moveTo>
                    <a:lnTo>
                      <a:pt x="1981713" y="0"/>
                    </a:lnTo>
                    <a:cubicBezTo>
                      <a:pt x="1995303" y="0"/>
                      <a:pt x="2006320" y="11017"/>
                      <a:pt x="2006320" y="24607"/>
                    </a:cubicBezTo>
                    <a:lnTo>
                      <a:pt x="2006320" y="123030"/>
                    </a:lnTo>
                    <a:cubicBezTo>
                      <a:pt x="2006320" y="136620"/>
                      <a:pt x="1995303" y="147637"/>
                      <a:pt x="1981713" y="147637"/>
                    </a:cubicBezTo>
                    <a:lnTo>
                      <a:pt x="1955213" y="147637"/>
                    </a:lnTo>
                    <a:lnTo>
                      <a:pt x="1955213" y="1081086"/>
                    </a:lnTo>
                    <a:lnTo>
                      <a:pt x="51107" y="1081086"/>
                    </a:lnTo>
                    <a:lnTo>
                      <a:pt x="51107" y="147637"/>
                    </a:lnTo>
                    <a:lnTo>
                      <a:pt x="24607" y="147637"/>
                    </a:lnTo>
                    <a:cubicBezTo>
                      <a:pt x="11017" y="147637"/>
                      <a:pt x="0" y="136620"/>
                      <a:pt x="0" y="123030"/>
                    </a:cubicBezTo>
                    <a:lnTo>
                      <a:pt x="0" y="24607"/>
                    </a:lnTo>
                    <a:cubicBezTo>
                      <a:pt x="0" y="11017"/>
                      <a:pt x="11017" y="0"/>
                      <a:pt x="2460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8" name="テキスト ボックス 307"/>
              <p:cNvSpPr txBox="1"/>
              <p:nvPr/>
            </p:nvSpPr>
            <p:spPr>
              <a:xfrm>
                <a:off x="2114313" y="4355219"/>
                <a:ext cx="450749" cy="1382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8623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受付</a:t>
                </a:r>
              </a:p>
            </p:txBody>
          </p:sp>
          <p:sp>
            <p:nvSpPr>
              <p:cNvPr id="309" name="メモ 308"/>
              <p:cNvSpPr/>
              <p:nvPr/>
            </p:nvSpPr>
            <p:spPr>
              <a:xfrm>
                <a:off x="998239" y="3899814"/>
                <a:ext cx="498618" cy="570318"/>
              </a:xfrm>
              <a:prstGeom prst="foldedCorner">
                <a:avLst>
                  <a:gd name="adj" fmla="val 24308"/>
                </a:avLst>
              </a:prstGeom>
              <a:solidFill>
                <a:sysClr val="window" lastClr="FFFFFF">
                  <a:lumMod val="9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0" name="円/楕円 33"/>
              <p:cNvSpPr/>
              <p:nvPr/>
            </p:nvSpPr>
            <p:spPr>
              <a:xfrm>
                <a:off x="1142222" y="3818812"/>
                <a:ext cx="210652" cy="16200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1" name="テキスト ボックス 310"/>
              <p:cNvSpPr txBox="1"/>
              <p:nvPr/>
            </p:nvSpPr>
            <p:spPr>
              <a:xfrm>
                <a:off x="1053704" y="4005063"/>
                <a:ext cx="397807" cy="31579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0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申込</a:t>
                </a:r>
                <a:endPara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用紙</a:t>
                </a:r>
              </a:p>
            </p:txBody>
          </p:sp>
        </p:grpSp>
        <p:grpSp>
          <p:nvGrpSpPr>
            <p:cNvPr id="301" name="グループ化 300"/>
            <p:cNvGrpSpPr/>
            <p:nvPr/>
          </p:nvGrpSpPr>
          <p:grpSpPr>
            <a:xfrm>
              <a:off x="8636402" y="5184239"/>
              <a:ext cx="138838" cy="330369"/>
              <a:chOff x="8636402" y="4041701"/>
              <a:chExt cx="138838" cy="330369"/>
            </a:xfrm>
          </p:grpSpPr>
          <p:sp>
            <p:nvSpPr>
              <p:cNvPr id="302" name="ひし形 1"/>
              <p:cNvSpPr/>
              <p:nvPr/>
            </p:nvSpPr>
            <p:spPr bwMode="auto">
              <a:xfrm>
                <a:off x="8636402" y="4077715"/>
                <a:ext cx="138838" cy="294355"/>
              </a:xfrm>
              <a:custGeom>
                <a:avLst/>
                <a:gdLst>
                  <a:gd name="connsiteX0" fmla="*/ 0 w 138838"/>
                  <a:gd name="connsiteY0" fmla="*/ 61453 h 122905"/>
                  <a:gd name="connsiteX1" fmla="*/ 69419 w 138838"/>
                  <a:gd name="connsiteY1" fmla="*/ 0 h 122905"/>
                  <a:gd name="connsiteX2" fmla="*/ 138838 w 138838"/>
                  <a:gd name="connsiteY2" fmla="*/ 61453 h 122905"/>
                  <a:gd name="connsiteX3" fmla="*/ 69419 w 138838"/>
                  <a:gd name="connsiteY3" fmla="*/ 122905 h 122905"/>
                  <a:gd name="connsiteX4" fmla="*/ 0 w 138838"/>
                  <a:gd name="connsiteY4" fmla="*/ 61453 h 122905"/>
                  <a:gd name="connsiteX0" fmla="*/ 0 w 138838"/>
                  <a:gd name="connsiteY0" fmla="*/ 232903 h 294355"/>
                  <a:gd name="connsiteX1" fmla="*/ 64657 w 138838"/>
                  <a:gd name="connsiteY1" fmla="*/ 0 h 294355"/>
                  <a:gd name="connsiteX2" fmla="*/ 138838 w 138838"/>
                  <a:gd name="connsiteY2" fmla="*/ 232903 h 294355"/>
                  <a:gd name="connsiteX3" fmla="*/ 69419 w 138838"/>
                  <a:gd name="connsiteY3" fmla="*/ 294355 h 294355"/>
                  <a:gd name="connsiteX4" fmla="*/ 0 w 138838"/>
                  <a:gd name="connsiteY4" fmla="*/ 232903 h 294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38" h="294355">
                    <a:moveTo>
                      <a:pt x="0" y="232903"/>
                    </a:moveTo>
                    <a:lnTo>
                      <a:pt x="64657" y="0"/>
                    </a:lnTo>
                    <a:lnTo>
                      <a:pt x="138838" y="232903"/>
                    </a:lnTo>
                    <a:lnTo>
                      <a:pt x="69419" y="294355"/>
                    </a:lnTo>
                    <a:lnTo>
                      <a:pt x="0" y="232903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3" name="円/楕円 489"/>
              <p:cNvSpPr/>
              <p:nvPr/>
            </p:nvSpPr>
            <p:spPr bwMode="auto">
              <a:xfrm>
                <a:off x="8648497" y="4041701"/>
                <a:ext cx="109766" cy="83583"/>
              </a:xfrm>
              <a:prstGeom prst="ellipse">
                <a:avLst/>
              </a:pr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312" name="グループ化 311"/>
          <p:cNvGrpSpPr/>
          <p:nvPr/>
        </p:nvGrpSpPr>
        <p:grpSpPr>
          <a:xfrm>
            <a:off x="4229062" y="4642323"/>
            <a:ext cx="1432660" cy="1675676"/>
            <a:chOff x="4229062" y="4642323"/>
            <a:chExt cx="1432660" cy="1675676"/>
          </a:xfrm>
        </p:grpSpPr>
        <p:grpSp>
          <p:nvGrpSpPr>
            <p:cNvPr id="313" name="グループ化 312"/>
            <p:cNvGrpSpPr/>
            <p:nvPr/>
          </p:nvGrpSpPr>
          <p:grpSpPr>
            <a:xfrm>
              <a:off x="4229062" y="4734145"/>
              <a:ext cx="1432660" cy="1583854"/>
              <a:chOff x="727289" y="3387405"/>
              <a:chExt cx="2006320" cy="2218055"/>
            </a:xfrm>
          </p:grpSpPr>
          <p:sp>
            <p:nvSpPr>
              <p:cNvPr id="321" name="円/楕円 15"/>
              <p:cNvSpPr/>
              <p:nvPr/>
            </p:nvSpPr>
            <p:spPr>
              <a:xfrm>
                <a:off x="1408624" y="3387405"/>
                <a:ext cx="643650" cy="643650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2" name="片側の 2 つの角を丸めた四角形 321"/>
              <p:cNvSpPr/>
              <p:nvPr/>
            </p:nvSpPr>
            <p:spPr>
              <a:xfrm>
                <a:off x="1413105" y="4052508"/>
                <a:ext cx="634689" cy="759261"/>
              </a:xfrm>
              <a:prstGeom prst="round2SameRect">
                <a:avLst>
                  <a:gd name="adj1" fmla="val 31991"/>
                  <a:gd name="adj2" fmla="val 0"/>
                </a:avLst>
              </a:prstGeom>
              <a:solidFill>
                <a:srgbClr val="FF00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3" name="台形 322"/>
              <p:cNvSpPr/>
              <p:nvPr/>
            </p:nvSpPr>
            <p:spPr>
              <a:xfrm>
                <a:off x="2049940" y="4320854"/>
                <a:ext cx="576263" cy="222571"/>
              </a:xfrm>
              <a:prstGeom prst="trapezoid">
                <a:avLst>
                  <a:gd name="adj" fmla="val 16441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4" name="角丸四角形 28"/>
              <p:cNvSpPr/>
              <p:nvPr/>
            </p:nvSpPr>
            <p:spPr>
              <a:xfrm>
                <a:off x="727289" y="4524374"/>
                <a:ext cx="2006320" cy="1081086"/>
              </a:xfrm>
              <a:custGeom>
                <a:avLst/>
                <a:gdLst/>
                <a:ahLst/>
                <a:cxnLst/>
                <a:rect l="l" t="t" r="r" b="b"/>
                <a:pathLst>
                  <a:path w="2006320" h="1081086">
                    <a:moveTo>
                      <a:pt x="24607" y="0"/>
                    </a:moveTo>
                    <a:lnTo>
                      <a:pt x="1981713" y="0"/>
                    </a:lnTo>
                    <a:cubicBezTo>
                      <a:pt x="1995303" y="0"/>
                      <a:pt x="2006320" y="11017"/>
                      <a:pt x="2006320" y="24607"/>
                    </a:cubicBezTo>
                    <a:lnTo>
                      <a:pt x="2006320" y="123030"/>
                    </a:lnTo>
                    <a:cubicBezTo>
                      <a:pt x="2006320" y="136620"/>
                      <a:pt x="1995303" y="147637"/>
                      <a:pt x="1981713" y="147637"/>
                    </a:cubicBezTo>
                    <a:lnTo>
                      <a:pt x="1955213" y="147637"/>
                    </a:lnTo>
                    <a:lnTo>
                      <a:pt x="1955213" y="1081086"/>
                    </a:lnTo>
                    <a:lnTo>
                      <a:pt x="51107" y="1081086"/>
                    </a:lnTo>
                    <a:lnTo>
                      <a:pt x="51107" y="147637"/>
                    </a:lnTo>
                    <a:lnTo>
                      <a:pt x="24607" y="147637"/>
                    </a:lnTo>
                    <a:cubicBezTo>
                      <a:pt x="11017" y="147637"/>
                      <a:pt x="0" y="136620"/>
                      <a:pt x="0" y="123030"/>
                    </a:cubicBezTo>
                    <a:lnTo>
                      <a:pt x="0" y="24607"/>
                    </a:lnTo>
                    <a:cubicBezTo>
                      <a:pt x="0" y="11017"/>
                      <a:pt x="11017" y="0"/>
                      <a:pt x="2460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5" name="テキスト ボックス 324"/>
              <p:cNvSpPr txBox="1"/>
              <p:nvPr/>
            </p:nvSpPr>
            <p:spPr>
              <a:xfrm>
                <a:off x="2114313" y="4355219"/>
                <a:ext cx="450749" cy="1382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8623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受付</a:t>
                </a:r>
              </a:p>
            </p:txBody>
          </p:sp>
          <p:sp>
            <p:nvSpPr>
              <p:cNvPr id="326" name="メモ 325"/>
              <p:cNvSpPr/>
              <p:nvPr/>
            </p:nvSpPr>
            <p:spPr>
              <a:xfrm>
                <a:off x="998239" y="3899814"/>
                <a:ext cx="498618" cy="570318"/>
              </a:xfrm>
              <a:prstGeom prst="foldedCorner">
                <a:avLst>
                  <a:gd name="adj" fmla="val 24308"/>
                </a:avLst>
              </a:prstGeom>
              <a:solidFill>
                <a:sysClr val="window" lastClr="FFFFFF">
                  <a:lumMod val="9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7" name="円/楕円 33"/>
              <p:cNvSpPr/>
              <p:nvPr/>
            </p:nvSpPr>
            <p:spPr>
              <a:xfrm>
                <a:off x="1142222" y="3818812"/>
                <a:ext cx="210652" cy="16200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8" name="テキスト ボックス 327"/>
              <p:cNvSpPr txBox="1"/>
              <p:nvPr/>
            </p:nvSpPr>
            <p:spPr>
              <a:xfrm>
                <a:off x="1053704" y="4005063"/>
                <a:ext cx="397807" cy="31579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0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申込</a:t>
                </a:r>
                <a:endPara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用紙</a:t>
                </a:r>
              </a:p>
            </p:txBody>
          </p:sp>
        </p:grpSp>
        <p:grpSp>
          <p:nvGrpSpPr>
            <p:cNvPr id="314" name="グループ化 313"/>
            <p:cNvGrpSpPr/>
            <p:nvPr/>
          </p:nvGrpSpPr>
          <p:grpSpPr>
            <a:xfrm>
              <a:off x="4673028" y="4642323"/>
              <a:ext cx="568845" cy="300776"/>
              <a:chOff x="4649831" y="2824171"/>
              <a:chExt cx="654659" cy="346150"/>
            </a:xfrm>
          </p:grpSpPr>
          <p:sp>
            <p:nvSpPr>
              <p:cNvPr id="315" name="フリーフォーム 314"/>
              <p:cNvSpPr/>
              <p:nvPr/>
            </p:nvSpPr>
            <p:spPr bwMode="auto">
              <a:xfrm>
                <a:off x="4649831" y="2824171"/>
                <a:ext cx="630550" cy="346150"/>
              </a:xfrm>
              <a:custGeom>
                <a:avLst/>
                <a:gdLst>
                  <a:gd name="connsiteX0" fmla="*/ 348907 w 697814"/>
                  <a:gd name="connsiteY0" fmla="*/ 0 h 383076"/>
                  <a:gd name="connsiteX1" fmla="*/ 603481 w 697814"/>
                  <a:gd name="connsiteY1" fmla="*/ 168743 h 383076"/>
                  <a:gd name="connsiteX2" fmla="*/ 623408 w 697814"/>
                  <a:gd name="connsiteY2" fmla="*/ 267444 h 383076"/>
                  <a:gd name="connsiteX3" fmla="*/ 670395 w 697814"/>
                  <a:gd name="connsiteY3" fmla="*/ 281979 h 383076"/>
                  <a:gd name="connsiteX4" fmla="*/ 697814 w 697814"/>
                  <a:gd name="connsiteY4" fmla="*/ 310305 h 383076"/>
                  <a:gd name="connsiteX5" fmla="*/ 348907 w 697814"/>
                  <a:gd name="connsiteY5" fmla="*/ 383076 h 383076"/>
                  <a:gd name="connsiteX6" fmla="*/ 0 w 697814"/>
                  <a:gd name="connsiteY6" fmla="*/ 310305 h 383076"/>
                  <a:gd name="connsiteX7" fmla="*/ 27419 w 697814"/>
                  <a:gd name="connsiteY7" fmla="*/ 281979 h 383076"/>
                  <a:gd name="connsiteX8" fmla="*/ 74406 w 697814"/>
                  <a:gd name="connsiteY8" fmla="*/ 267444 h 383076"/>
                  <a:gd name="connsiteX9" fmla="*/ 94333 w 697814"/>
                  <a:gd name="connsiteY9" fmla="*/ 168743 h 383076"/>
                  <a:gd name="connsiteX10" fmla="*/ 348907 w 697814"/>
                  <a:gd name="connsiteY10" fmla="*/ 0 h 38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7814" h="383076">
                    <a:moveTo>
                      <a:pt x="348907" y="0"/>
                    </a:moveTo>
                    <a:cubicBezTo>
                      <a:pt x="463349" y="0"/>
                      <a:pt x="561539" y="69579"/>
                      <a:pt x="603481" y="168743"/>
                    </a:cubicBezTo>
                    <a:lnTo>
                      <a:pt x="623408" y="267444"/>
                    </a:lnTo>
                    <a:lnTo>
                      <a:pt x="670395" y="281979"/>
                    </a:lnTo>
                    <a:cubicBezTo>
                      <a:pt x="688051" y="290686"/>
                      <a:pt x="697814" y="300258"/>
                      <a:pt x="697814" y="310305"/>
                    </a:cubicBezTo>
                    <a:cubicBezTo>
                      <a:pt x="697814" y="350495"/>
                      <a:pt x="541603" y="383076"/>
                      <a:pt x="348907" y="383076"/>
                    </a:cubicBezTo>
                    <a:cubicBezTo>
                      <a:pt x="156211" y="383076"/>
                      <a:pt x="0" y="350495"/>
                      <a:pt x="0" y="310305"/>
                    </a:cubicBezTo>
                    <a:cubicBezTo>
                      <a:pt x="0" y="300258"/>
                      <a:pt x="9763" y="290686"/>
                      <a:pt x="27419" y="281979"/>
                    </a:cubicBezTo>
                    <a:lnTo>
                      <a:pt x="74406" y="267444"/>
                    </a:lnTo>
                    <a:lnTo>
                      <a:pt x="94333" y="168743"/>
                    </a:lnTo>
                    <a:cubicBezTo>
                      <a:pt x="136276" y="69579"/>
                      <a:pt x="234466" y="0"/>
                      <a:pt x="34890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316" name="グループ化 315"/>
              <p:cNvGrpSpPr/>
              <p:nvPr/>
            </p:nvGrpSpPr>
            <p:grpSpPr>
              <a:xfrm>
                <a:off x="5061637" y="2888896"/>
                <a:ext cx="242853" cy="210644"/>
                <a:chOff x="5544140" y="2888896"/>
                <a:chExt cx="242853" cy="210644"/>
              </a:xfrm>
            </p:grpSpPr>
            <p:sp>
              <p:nvSpPr>
                <p:cNvPr id="317" name="楕円 316"/>
                <p:cNvSpPr/>
                <p:nvPr/>
              </p:nvSpPr>
              <p:spPr bwMode="auto">
                <a:xfrm>
                  <a:off x="5544140" y="2888896"/>
                  <a:ext cx="110878" cy="210644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18" name="楕円 317"/>
                <p:cNvSpPr/>
                <p:nvPr/>
              </p:nvSpPr>
              <p:spPr bwMode="auto">
                <a:xfrm rot="3600000">
                  <a:off x="5626232" y="2928063"/>
                  <a:ext cx="110878" cy="210644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19" name="楕円 318"/>
                <p:cNvSpPr/>
                <p:nvPr/>
              </p:nvSpPr>
              <p:spPr bwMode="auto">
                <a:xfrm rot="7200000">
                  <a:off x="5626232" y="2842338"/>
                  <a:ext cx="110878" cy="210644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20" name="楕円 319"/>
                <p:cNvSpPr/>
                <p:nvPr/>
              </p:nvSpPr>
              <p:spPr bwMode="auto">
                <a:xfrm>
                  <a:off x="5599579" y="2935275"/>
                  <a:ext cx="101600" cy="101600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329" name="グループ化 328"/>
          <p:cNvGrpSpPr/>
          <p:nvPr/>
        </p:nvGrpSpPr>
        <p:grpSpPr>
          <a:xfrm>
            <a:off x="7981004" y="1114062"/>
            <a:ext cx="1426326" cy="1279823"/>
            <a:chOff x="6300296" y="519270"/>
            <a:chExt cx="1135360" cy="1018743"/>
          </a:xfrm>
        </p:grpSpPr>
        <p:grpSp>
          <p:nvGrpSpPr>
            <p:cNvPr id="330" name="グループ化 329"/>
            <p:cNvGrpSpPr/>
            <p:nvPr/>
          </p:nvGrpSpPr>
          <p:grpSpPr>
            <a:xfrm>
              <a:off x="6536130" y="519270"/>
              <a:ext cx="720574" cy="814827"/>
              <a:chOff x="6413947" y="1431873"/>
              <a:chExt cx="521417" cy="589620"/>
            </a:xfrm>
            <a:solidFill>
              <a:srgbClr val="FF0066"/>
            </a:solidFill>
          </p:grpSpPr>
          <p:sp>
            <p:nvSpPr>
              <p:cNvPr id="332" name="円/楕円 527"/>
              <p:cNvSpPr/>
              <p:nvPr/>
            </p:nvSpPr>
            <p:spPr bwMode="auto">
              <a:xfrm>
                <a:off x="6413947" y="1431873"/>
                <a:ext cx="226777" cy="226777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3" name="角丸四角形 332"/>
              <p:cNvSpPr/>
              <p:nvPr/>
            </p:nvSpPr>
            <p:spPr bwMode="auto">
              <a:xfrm>
                <a:off x="6413947" y="1658651"/>
                <a:ext cx="226777" cy="362842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4" name="円/楕円 529"/>
              <p:cNvSpPr/>
              <p:nvPr/>
            </p:nvSpPr>
            <p:spPr bwMode="auto">
              <a:xfrm>
                <a:off x="6708587" y="1431873"/>
                <a:ext cx="226777" cy="226777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5" name="角丸四角形 334"/>
              <p:cNvSpPr/>
              <p:nvPr/>
            </p:nvSpPr>
            <p:spPr bwMode="auto">
              <a:xfrm>
                <a:off x="6708587" y="1658651"/>
                <a:ext cx="226777" cy="362842"/>
              </a:xfrm>
              <a:prstGeom prst="roundRect">
                <a:avLst>
                  <a:gd name="adj" fmla="val 36455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31" name="正方形/長方形 330"/>
            <p:cNvSpPr/>
            <p:nvPr/>
          </p:nvSpPr>
          <p:spPr bwMode="auto">
            <a:xfrm>
              <a:off x="6300296" y="1145125"/>
              <a:ext cx="1135360" cy="392888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9922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グループ化 154"/>
          <p:cNvGrpSpPr/>
          <p:nvPr/>
        </p:nvGrpSpPr>
        <p:grpSpPr>
          <a:xfrm>
            <a:off x="538626" y="2934395"/>
            <a:ext cx="1349880" cy="1356662"/>
            <a:chOff x="6142838" y="4858988"/>
            <a:chExt cx="1349880" cy="1356662"/>
          </a:xfrm>
        </p:grpSpPr>
        <p:grpSp>
          <p:nvGrpSpPr>
            <p:cNvPr id="178" name="グループ化 177"/>
            <p:cNvGrpSpPr/>
            <p:nvPr/>
          </p:nvGrpSpPr>
          <p:grpSpPr>
            <a:xfrm>
              <a:off x="6582869" y="4858988"/>
              <a:ext cx="470204" cy="1222524"/>
              <a:chOff x="6704582" y="5384997"/>
              <a:chExt cx="226777" cy="589620"/>
            </a:xfrm>
            <a:solidFill>
              <a:srgbClr val="FF0066"/>
            </a:solidFill>
          </p:grpSpPr>
          <p:sp>
            <p:nvSpPr>
              <p:cNvPr id="198" name="円/楕円 484"/>
              <p:cNvSpPr/>
              <p:nvPr/>
            </p:nvSpPr>
            <p:spPr bwMode="auto">
              <a:xfrm>
                <a:off x="6704582" y="5384997"/>
                <a:ext cx="226777" cy="226777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" name="角丸四角形 198"/>
              <p:cNvSpPr/>
              <p:nvPr/>
            </p:nvSpPr>
            <p:spPr bwMode="auto">
              <a:xfrm>
                <a:off x="6704582" y="5611775"/>
                <a:ext cx="226777" cy="362842"/>
              </a:xfrm>
              <a:prstGeom prst="roundRect">
                <a:avLst>
                  <a:gd name="adj" fmla="val 36455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79" name="正方形/長方形 178"/>
            <p:cNvSpPr/>
            <p:nvPr/>
          </p:nvSpPr>
          <p:spPr bwMode="auto">
            <a:xfrm>
              <a:off x="6142838" y="5635543"/>
              <a:ext cx="1349880" cy="580107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2" name="正方形/長方形 181"/>
            <p:cNvSpPr/>
            <p:nvPr/>
          </p:nvSpPr>
          <p:spPr bwMode="auto">
            <a:xfrm>
              <a:off x="6224142" y="5476659"/>
              <a:ext cx="385337" cy="1588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3" name="正方形/長方形 182"/>
            <p:cNvSpPr/>
            <p:nvPr/>
          </p:nvSpPr>
          <p:spPr bwMode="auto">
            <a:xfrm>
              <a:off x="6142838" y="5594904"/>
              <a:ext cx="1349880" cy="104170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200" name="グループ化 199"/>
          <p:cNvGrpSpPr/>
          <p:nvPr/>
        </p:nvGrpSpPr>
        <p:grpSpPr>
          <a:xfrm>
            <a:off x="4270064" y="1114062"/>
            <a:ext cx="1426326" cy="1279823"/>
            <a:chOff x="4433396" y="519270"/>
            <a:chExt cx="1135360" cy="1018743"/>
          </a:xfrm>
        </p:grpSpPr>
        <p:grpSp>
          <p:nvGrpSpPr>
            <p:cNvPr id="201" name="グループ化 200"/>
            <p:cNvGrpSpPr/>
            <p:nvPr/>
          </p:nvGrpSpPr>
          <p:grpSpPr>
            <a:xfrm>
              <a:off x="4669230" y="519270"/>
              <a:ext cx="720574" cy="814827"/>
              <a:chOff x="6413947" y="1431873"/>
              <a:chExt cx="521417" cy="589620"/>
            </a:xfrm>
          </p:grpSpPr>
          <p:sp>
            <p:nvSpPr>
              <p:cNvPr id="203" name="円/楕円 518"/>
              <p:cNvSpPr/>
              <p:nvPr/>
            </p:nvSpPr>
            <p:spPr bwMode="auto">
              <a:xfrm>
                <a:off x="6413947" y="1431873"/>
                <a:ext cx="226777" cy="226777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" name="角丸四角形 203"/>
              <p:cNvSpPr/>
              <p:nvPr/>
            </p:nvSpPr>
            <p:spPr bwMode="auto">
              <a:xfrm>
                <a:off x="6413947" y="1658651"/>
                <a:ext cx="226777" cy="362842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" name="円/楕円 520"/>
              <p:cNvSpPr/>
              <p:nvPr/>
            </p:nvSpPr>
            <p:spPr bwMode="auto">
              <a:xfrm>
                <a:off x="6708587" y="1431873"/>
                <a:ext cx="226777" cy="226777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6" name="角丸四角形 205"/>
              <p:cNvSpPr/>
              <p:nvPr/>
            </p:nvSpPr>
            <p:spPr bwMode="auto">
              <a:xfrm>
                <a:off x="6708587" y="1658651"/>
                <a:ext cx="226777" cy="362842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02" name="正方形/長方形 201"/>
            <p:cNvSpPr/>
            <p:nvPr/>
          </p:nvSpPr>
          <p:spPr bwMode="auto">
            <a:xfrm>
              <a:off x="4433396" y="1145125"/>
              <a:ext cx="1135360" cy="392888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207" name="グループ化 206"/>
          <p:cNvGrpSpPr/>
          <p:nvPr/>
        </p:nvGrpSpPr>
        <p:grpSpPr>
          <a:xfrm>
            <a:off x="6136964" y="1114062"/>
            <a:ext cx="1426326" cy="1279823"/>
            <a:chOff x="6300296" y="519270"/>
            <a:chExt cx="1135360" cy="1018743"/>
          </a:xfrm>
        </p:grpSpPr>
        <p:grpSp>
          <p:nvGrpSpPr>
            <p:cNvPr id="208" name="グループ化 207"/>
            <p:cNvGrpSpPr/>
            <p:nvPr/>
          </p:nvGrpSpPr>
          <p:grpSpPr>
            <a:xfrm>
              <a:off x="6536130" y="519270"/>
              <a:ext cx="720574" cy="814827"/>
              <a:chOff x="6413947" y="1431873"/>
              <a:chExt cx="521417" cy="589620"/>
            </a:xfrm>
            <a:solidFill>
              <a:srgbClr val="FF0066"/>
            </a:solidFill>
          </p:grpSpPr>
          <p:sp>
            <p:nvSpPr>
              <p:cNvPr id="210" name="円/楕円 527"/>
              <p:cNvSpPr/>
              <p:nvPr/>
            </p:nvSpPr>
            <p:spPr bwMode="auto">
              <a:xfrm>
                <a:off x="6413947" y="1431873"/>
                <a:ext cx="226777" cy="226777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" name="角丸四角形 210"/>
              <p:cNvSpPr/>
              <p:nvPr/>
            </p:nvSpPr>
            <p:spPr bwMode="auto">
              <a:xfrm>
                <a:off x="6413947" y="1658651"/>
                <a:ext cx="226777" cy="362842"/>
              </a:xfrm>
              <a:prstGeom prst="roundRect">
                <a:avLst>
                  <a:gd name="adj" fmla="val 36455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2" name="円/楕円 529"/>
              <p:cNvSpPr/>
              <p:nvPr/>
            </p:nvSpPr>
            <p:spPr bwMode="auto">
              <a:xfrm>
                <a:off x="6708587" y="1431873"/>
                <a:ext cx="226777" cy="226777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3" name="角丸四角形 212"/>
              <p:cNvSpPr/>
              <p:nvPr/>
            </p:nvSpPr>
            <p:spPr bwMode="auto">
              <a:xfrm>
                <a:off x="6708587" y="1658651"/>
                <a:ext cx="226777" cy="362842"/>
              </a:xfrm>
              <a:prstGeom prst="roundRect">
                <a:avLst>
                  <a:gd name="adj" fmla="val 36455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09" name="正方形/長方形 208"/>
            <p:cNvSpPr/>
            <p:nvPr/>
          </p:nvSpPr>
          <p:spPr bwMode="auto">
            <a:xfrm>
              <a:off x="6300296" y="1145125"/>
              <a:ext cx="1135360" cy="392888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214" name="グループ化 213"/>
          <p:cNvGrpSpPr/>
          <p:nvPr/>
        </p:nvGrpSpPr>
        <p:grpSpPr>
          <a:xfrm>
            <a:off x="444462" y="4734145"/>
            <a:ext cx="1432660" cy="1583854"/>
            <a:chOff x="727289" y="3387405"/>
            <a:chExt cx="2006320" cy="2218055"/>
          </a:xfrm>
        </p:grpSpPr>
        <p:sp>
          <p:nvSpPr>
            <p:cNvPr id="215" name="円/楕円 15"/>
            <p:cNvSpPr/>
            <p:nvPr/>
          </p:nvSpPr>
          <p:spPr>
            <a:xfrm>
              <a:off x="1408624" y="3387405"/>
              <a:ext cx="643650" cy="643650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6" name="片側の 2 つの角を丸めた四角形 215"/>
            <p:cNvSpPr/>
            <p:nvPr/>
          </p:nvSpPr>
          <p:spPr>
            <a:xfrm>
              <a:off x="1413105" y="4052508"/>
              <a:ext cx="634689" cy="759261"/>
            </a:xfrm>
            <a:prstGeom prst="round2SameRect">
              <a:avLst>
                <a:gd name="adj1" fmla="val 31991"/>
                <a:gd name="adj2" fmla="val 0"/>
              </a:avLst>
            </a:prstGeom>
            <a:solidFill>
              <a:srgbClr val="FF0066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7" name="台形 216"/>
            <p:cNvSpPr/>
            <p:nvPr/>
          </p:nvSpPr>
          <p:spPr>
            <a:xfrm>
              <a:off x="2049940" y="4320854"/>
              <a:ext cx="576263" cy="222571"/>
            </a:xfrm>
            <a:prstGeom prst="trapezoid">
              <a:avLst>
                <a:gd name="adj" fmla="val 16441"/>
              </a:avLst>
            </a:prstGeom>
            <a:solidFill>
              <a:sysClr val="window" lastClr="FFFFFF">
                <a:lumMod val="95000"/>
              </a:sys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角丸四角形 28"/>
            <p:cNvSpPr/>
            <p:nvPr/>
          </p:nvSpPr>
          <p:spPr>
            <a:xfrm>
              <a:off x="727289" y="4524374"/>
              <a:ext cx="2006320" cy="1081086"/>
            </a:xfrm>
            <a:custGeom>
              <a:avLst/>
              <a:gdLst/>
              <a:ahLst/>
              <a:cxnLst/>
              <a:rect l="l" t="t" r="r" b="b"/>
              <a:pathLst>
                <a:path w="2006320" h="1081086">
                  <a:moveTo>
                    <a:pt x="24607" y="0"/>
                  </a:moveTo>
                  <a:lnTo>
                    <a:pt x="1981713" y="0"/>
                  </a:lnTo>
                  <a:cubicBezTo>
                    <a:pt x="1995303" y="0"/>
                    <a:pt x="2006320" y="11017"/>
                    <a:pt x="2006320" y="24607"/>
                  </a:cubicBezTo>
                  <a:lnTo>
                    <a:pt x="2006320" y="123030"/>
                  </a:lnTo>
                  <a:cubicBezTo>
                    <a:pt x="2006320" y="136620"/>
                    <a:pt x="1995303" y="147637"/>
                    <a:pt x="1981713" y="147637"/>
                  </a:cubicBezTo>
                  <a:lnTo>
                    <a:pt x="1955213" y="147637"/>
                  </a:lnTo>
                  <a:lnTo>
                    <a:pt x="1955213" y="1081086"/>
                  </a:lnTo>
                  <a:lnTo>
                    <a:pt x="51107" y="1081086"/>
                  </a:lnTo>
                  <a:lnTo>
                    <a:pt x="51107" y="147637"/>
                  </a:lnTo>
                  <a:lnTo>
                    <a:pt x="24607" y="147637"/>
                  </a:lnTo>
                  <a:cubicBezTo>
                    <a:pt x="11017" y="147637"/>
                    <a:pt x="0" y="136620"/>
                    <a:pt x="0" y="123030"/>
                  </a:cubicBezTo>
                  <a:lnTo>
                    <a:pt x="0" y="24607"/>
                  </a:lnTo>
                  <a:cubicBezTo>
                    <a:pt x="0" y="11017"/>
                    <a:pt x="11017" y="0"/>
                    <a:pt x="2460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テキスト ボックス 218"/>
            <p:cNvSpPr txBox="1"/>
            <p:nvPr/>
          </p:nvSpPr>
          <p:spPr>
            <a:xfrm>
              <a:off x="2114313" y="4355219"/>
              <a:ext cx="450749" cy="1382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Up">
                <a:avLst>
                  <a:gd name="adj" fmla="val 8623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受付</a:t>
              </a:r>
            </a:p>
          </p:txBody>
        </p:sp>
        <p:sp>
          <p:nvSpPr>
            <p:cNvPr id="220" name="メモ 219"/>
            <p:cNvSpPr/>
            <p:nvPr/>
          </p:nvSpPr>
          <p:spPr>
            <a:xfrm>
              <a:off x="998239" y="3899814"/>
              <a:ext cx="498618" cy="570318"/>
            </a:xfrm>
            <a:prstGeom prst="foldedCorner">
              <a:avLst>
                <a:gd name="adj" fmla="val 24308"/>
              </a:avLst>
            </a:prstGeom>
            <a:solidFill>
              <a:sysClr val="window" lastClr="FFFFFF">
                <a:lumMod val="9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円/楕円 33"/>
            <p:cNvSpPr/>
            <p:nvPr/>
          </p:nvSpPr>
          <p:spPr>
            <a:xfrm>
              <a:off x="1142222" y="3818812"/>
              <a:ext cx="210652" cy="162005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テキスト ボックス 221"/>
            <p:cNvSpPr txBox="1"/>
            <p:nvPr/>
          </p:nvSpPr>
          <p:spPr>
            <a:xfrm>
              <a:off x="1053704" y="4005063"/>
              <a:ext cx="397807" cy="31579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Up">
                <a:avLst>
                  <a:gd name="adj" fmla="val 0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申込</a:t>
              </a:r>
              <a:endParaRPr kumimoji="0" lang="en-US" altLang="ja-JP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用紙</a:t>
              </a:r>
            </a:p>
          </p:txBody>
        </p:sp>
      </p:grpSp>
      <p:grpSp>
        <p:nvGrpSpPr>
          <p:cNvPr id="223" name="グループ化 222"/>
          <p:cNvGrpSpPr/>
          <p:nvPr/>
        </p:nvGrpSpPr>
        <p:grpSpPr>
          <a:xfrm>
            <a:off x="6168135" y="2953177"/>
            <a:ext cx="1349880" cy="1356662"/>
            <a:chOff x="4465517" y="2953177"/>
            <a:chExt cx="1349880" cy="1356662"/>
          </a:xfrm>
        </p:grpSpPr>
        <p:grpSp>
          <p:nvGrpSpPr>
            <p:cNvPr id="224" name="グループ化 223"/>
            <p:cNvGrpSpPr/>
            <p:nvPr/>
          </p:nvGrpSpPr>
          <p:grpSpPr>
            <a:xfrm>
              <a:off x="4905548" y="2953177"/>
              <a:ext cx="470204" cy="1222524"/>
              <a:chOff x="6704582" y="5384997"/>
              <a:chExt cx="226777" cy="589620"/>
            </a:xfrm>
            <a:solidFill>
              <a:srgbClr val="FF0066"/>
            </a:solidFill>
          </p:grpSpPr>
          <p:sp>
            <p:nvSpPr>
              <p:cNvPr id="228" name="円/楕円 497"/>
              <p:cNvSpPr/>
              <p:nvPr/>
            </p:nvSpPr>
            <p:spPr bwMode="auto">
              <a:xfrm>
                <a:off x="6704582" y="5384997"/>
                <a:ext cx="226777" cy="226777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9" name="角丸四角形 228"/>
              <p:cNvSpPr/>
              <p:nvPr/>
            </p:nvSpPr>
            <p:spPr bwMode="auto">
              <a:xfrm>
                <a:off x="6704582" y="5611775"/>
                <a:ext cx="226777" cy="362842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25" name="正方形/長方形 224"/>
            <p:cNvSpPr/>
            <p:nvPr/>
          </p:nvSpPr>
          <p:spPr bwMode="auto">
            <a:xfrm>
              <a:off x="4465517" y="3729732"/>
              <a:ext cx="1349880" cy="580107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26" name="正方形/長方形 225"/>
            <p:cNvSpPr/>
            <p:nvPr/>
          </p:nvSpPr>
          <p:spPr bwMode="auto">
            <a:xfrm>
              <a:off x="4546821" y="3570848"/>
              <a:ext cx="385337" cy="1588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27" name="正方形/長方形 226"/>
            <p:cNvSpPr/>
            <p:nvPr/>
          </p:nvSpPr>
          <p:spPr bwMode="auto">
            <a:xfrm>
              <a:off x="4465517" y="3689093"/>
              <a:ext cx="1349880" cy="104170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230" name="グループ化 229"/>
          <p:cNvGrpSpPr/>
          <p:nvPr/>
        </p:nvGrpSpPr>
        <p:grpSpPr>
          <a:xfrm>
            <a:off x="8025510" y="2953177"/>
            <a:ext cx="1349880" cy="1356662"/>
            <a:chOff x="4465517" y="2953177"/>
            <a:chExt cx="1349880" cy="1356662"/>
          </a:xfrm>
        </p:grpSpPr>
        <p:grpSp>
          <p:nvGrpSpPr>
            <p:cNvPr id="231" name="グループ化 230"/>
            <p:cNvGrpSpPr/>
            <p:nvPr/>
          </p:nvGrpSpPr>
          <p:grpSpPr>
            <a:xfrm>
              <a:off x="4905548" y="2953177"/>
              <a:ext cx="470204" cy="1222524"/>
              <a:chOff x="6704582" y="5384997"/>
              <a:chExt cx="226777" cy="589620"/>
            </a:xfrm>
            <a:solidFill>
              <a:srgbClr val="FF0066"/>
            </a:solidFill>
          </p:grpSpPr>
          <p:sp>
            <p:nvSpPr>
              <p:cNvPr id="237" name="円/楕円 497"/>
              <p:cNvSpPr/>
              <p:nvPr/>
            </p:nvSpPr>
            <p:spPr bwMode="auto">
              <a:xfrm>
                <a:off x="6704582" y="5384997"/>
                <a:ext cx="226777" cy="226777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8" name="角丸四角形 237"/>
              <p:cNvSpPr/>
              <p:nvPr/>
            </p:nvSpPr>
            <p:spPr bwMode="auto">
              <a:xfrm>
                <a:off x="6704582" y="5611775"/>
                <a:ext cx="226777" cy="362842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32" name="ひし形 1"/>
            <p:cNvSpPr/>
            <p:nvPr/>
          </p:nvSpPr>
          <p:spPr bwMode="auto">
            <a:xfrm>
              <a:off x="5076409" y="3434777"/>
              <a:ext cx="138838" cy="294355"/>
            </a:xfrm>
            <a:custGeom>
              <a:avLst/>
              <a:gdLst>
                <a:gd name="connsiteX0" fmla="*/ 0 w 138838"/>
                <a:gd name="connsiteY0" fmla="*/ 61453 h 122905"/>
                <a:gd name="connsiteX1" fmla="*/ 69419 w 138838"/>
                <a:gd name="connsiteY1" fmla="*/ 0 h 122905"/>
                <a:gd name="connsiteX2" fmla="*/ 138838 w 138838"/>
                <a:gd name="connsiteY2" fmla="*/ 61453 h 122905"/>
                <a:gd name="connsiteX3" fmla="*/ 69419 w 138838"/>
                <a:gd name="connsiteY3" fmla="*/ 122905 h 122905"/>
                <a:gd name="connsiteX4" fmla="*/ 0 w 138838"/>
                <a:gd name="connsiteY4" fmla="*/ 61453 h 122905"/>
                <a:gd name="connsiteX0" fmla="*/ 0 w 138838"/>
                <a:gd name="connsiteY0" fmla="*/ 232903 h 294355"/>
                <a:gd name="connsiteX1" fmla="*/ 64657 w 138838"/>
                <a:gd name="connsiteY1" fmla="*/ 0 h 294355"/>
                <a:gd name="connsiteX2" fmla="*/ 138838 w 138838"/>
                <a:gd name="connsiteY2" fmla="*/ 232903 h 294355"/>
                <a:gd name="connsiteX3" fmla="*/ 69419 w 138838"/>
                <a:gd name="connsiteY3" fmla="*/ 294355 h 294355"/>
                <a:gd name="connsiteX4" fmla="*/ 0 w 138838"/>
                <a:gd name="connsiteY4" fmla="*/ 232903 h 294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838" h="294355">
                  <a:moveTo>
                    <a:pt x="0" y="232903"/>
                  </a:moveTo>
                  <a:lnTo>
                    <a:pt x="64657" y="0"/>
                  </a:lnTo>
                  <a:lnTo>
                    <a:pt x="138838" y="232903"/>
                  </a:lnTo>
                  <a:lnTo>
                    <a:pt x="69419" y="294355"/>
                  </a:lnTo>
                  <a:lnTo>
                    <a:pt x="0" y="232903"/>
                  </a:lnTo>
                  <a:close/>
                </a:path>
              </a:pathLst>
            </a:custGeom>
            <a:solidFill>
              <a:srgbClr val="00206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3" name="円/楕円 489"/>
            <p:cNvSpPr/>
            <p:nvPr/>
          </p:nvSpPr>
          <p:spPr bwMode="auto">
            <a:xfrm>
              <a:off x="5088504" y="3398763"/>
              <a:ext cx="109766" cy="83583"/>
            </a:xfrm>
            <a:prstGeom prst="ellipse">
              <a:avLst/>
            </a:prstGeom>
            <a:solidFill>
              <a:srgbClr val="00206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4" name="正方形/長方形 233"/>
            <p:cNvSpPr/>
            <p:nvPr/>
          </p:nvSpPr>
          <p:spPr bwMode="auto">
            <a:xfrm>
              <a:off x="4465517" y="3729732"/>
              <a:ext cx="1349880" cy="580107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35" name="正方形/長方形 234"/>
            <p:cNvSpPr/>
            <p:nvPr/>
          </p:nvSpPr>
          <p:spPr bwMode="auto">
            <a:xfrm>
              <a:off x="4546821" y="3570848"/>
              <a:ext cx="385337" cy="1588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36" name="正方形/長方形 235"/>
            <p:cNvSpPr/>
            <p:nvPr/>
          </p:nvSpPr>
          <p:spPr bwMode="auto">
            <a:xfrm>
              <a:off x="4465517" y="3689093"/>
              <a:ext cx="1349880" cy="104170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507689" y="1114062"/>
            <a:ext cx="1426326" cy="1279823"/>
            <a:chOff x="507689" y="1114062"/>
            <a:chExt cx="1426326" cy="1279823"/>
          </a:xfrm>
        </p:grpSpPr>
        <p:grpSp>
          <p:nvGrpSpPr>
            <p:cNvPr id="240" name="グループ化 239"/>
            <p:cNvGrpSpPr/>
            <p:nvPr/>
          </p:nvGrpSpPr>
          <p:grpSpPr>
            <a:xfrm>
              <a:off x="1023997" y="1114062"/>
              <a:ext cx="393711" cy="1023648"/>
              <a:chOff x="6413947" y="1431873"/>
              <a:chExt cx="226777" cy="589620"/>
            </a:xfrm>
          </p:grpSpPr>
          <p:sp>
            <p:nvSpPr>
              <p:cNvPr id="242" name="円/楕円 518"/>
              <p:cNvSpPr/>
              <p:nvPr/>
            </p:nvSpPr>
            <p:spPr bwMode="auto">
              <a:xfrm>
                <a:off x="6413947" y="1431873"/>
                <a:ext cx="226777" cy="226777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3" name="角丸四角形 242"/>
              <p:cNvSpPr/>
              <p:nvPr/>
            </p:nvSpPr>
            <p:spPr bwMode="auto">
              <a:xfrm>
                <a:off x="6413947" y="1658651"/>
                <a:ext cx="226777" cy="362842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41" name="正方形/長方形 240"/>
            <p:cNvSpPr/>
            <p:nvPr/>
          </p:nvSpPr>
          <p:spPr bwMode="auto">
            <a:xfrm>
              <a:off x="507689" y="1900309"/>
              <a:ext cx="1426326" cy="493576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244" name="グループ化 243"/>
          <p:cNvGrpSpPr/>
          <p:nvPr/>
        </p:nvGrpSpPr>
        <p:grpSpPr>
          <a:xfrm>
            <a:off x="2374589" y="1114062"/>
            <a:ext cx="1426326" cy="1279823"/>
            <a:chOff x="2374589" y="1114062"/>
            <a:chExt cx="1426326" cy="1279823"/>
          </a:xfrm>
        </p:grpSpPr>
        <p:grpSp>
          <p:nvGrpSpPr>
            <p:cNvPr id="245" name="グループ化 244"/>
            <p:cNvGrpSpPr/>
            <p:nvPr/>
          </p:nvGrpSpPr>
          <p:grpSpPr>
            <a:xfrm>
              <a:off x="2890897" y="1114062"/>
              <a:ext cx="393711" cy="1023648"/>
              <a:chOff x="6708587" y="1431873"/>
              <a:chExt cx="226777" cy="589620"/>
            </a:xfrm>
            <a:solidFill>
              <a:srgbClr val="FF0066"/>
            </a:solidFill>
          </p:grpSpPr>
          <p:sp>
            <p:nvSpPr>
              <p:cNvPr id="247" name="円/楕円 529"/>
              <p:cNvSpPr/>
              <p:nvPr/>
            </p:nvSpPr>
            <p:spPr bwMode="auto">
              <a:xfrm>
                <a:off x="6708587" y="1431873"/>
                <a:ext cx="226777" cy="226777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8" name="角丸四角形 247"/>
              <p:cNvSpPr/>
              <p:nvPr/>
            </p:nvSpPr>
            <p:spPr bwMode="auto">
              <a:xfrm>
                <a:off x="6708587" y="1658651"/>
                <a:ext cx="226777" cy="362842"/>
              </a:xfrm>
              <a:prstGeom prst="roundRect">
                <a:avLst>
                  <a:gd name="adj" fmla="val 36455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46" name="正方形/長方形 245"/>
            <p:cNvSpPr/>
            <p:nvPr/>
          </p:nvSpPr>
          <p:spPr bwMode="auto">
            <a:xfrm>
              <a:off x="2374589" y="1900309"/>
              <a:ext cx="1426326" cy="493576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249" name="グループ化 248"/>
          <p:cNvGrpSpPr/>
          <p:nvPr/>
        </p:nvGrpSpPr>
        <p:grpSpPr>
          <a:xfrm>
            <a:off x="4291476" y="2824171"/>
            <a:ext cx="1349880" cy="1466886"/>
            <a:chOff x="4291476" y="2824171"/>
            <a:chExt cx="1349880" cy="1466886"/>
          </a:xfrm>
        </p:grpSpPr>
        <p:grpSp>
          <p:nvGrpSpPr>
            <p:cNvPr id="250" name="グループ化 249"/>
            <p:cNvGrpSpPr/>
            <p:nvPr/>
          </p:nvGrpSpPr>
          <p:grpSpPr>
            <a:xfrm>
              <a:off x="4291476" y="2934395"/>
              <a:ext cx="1349880" cy="1356662"/>
              <a:chOff x="6142838" y="4858988"/>
              <a:chExt cx="1349880" cy="1356662"/>
            </a:xfrm>
          </p:grpSpPr>
          <p:grpSp>
            <p:nvGrpSpPr>
              <p:cNvPr id="258" name="グループ化 257"/>
              <p:cNvGrpSpPr/>
              <p:nvPr/>
            </p:nvGrpSpPr>
            <p:grpSpPr>
              <a:xfrm>
                <a:off x="6582869" y="4858988"/>
                <a:ext cx="470204" cy="1222524"/>
                <a:chOff x="6704582" y="5384997"/>
                <a:chExt cx="226777" cy="589620"/>
              </a:xfrm>
              <a:solidFill>
                <a:srgbClr val="FF0066"/>
              </a:solidFill>
            </p:grpSpPr>
            <p:sp>
              <p:nvSpPr>
                <p:cNvPr id="262" name="円/楕円 484"/>
                <p:cNvSpPr/>
                <p:nvPr/>
              </p:nvSpPr>
              <p:spPr bwMode="auto">
                <a:xfrm>
                  <a:off x="6704582" y="5384997"/>
                  <a:ext cx="226777" cy="226777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3" name="角丸四角形 262"/>
                <p:cNvSpPr/>
                <p:nvPr/>
              </p:nvSpPr>
              <p:spPr bwMode="auto">
                <a:xfrm>
                  <a:off x="6704582" y="5611775"/>
                  <a:ext cx="226777" cy="362842"/>
                </a:xfrm>
                <a:prstGeom prst="roundRect">
                  <a:avLst>
                    <a:gd name="adj" fmla="val 36455"/>
                  </a:avLst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59" name="正方形/長方形 258"/>
              <p:cNvSpPr/>
              <p:nvPr/>
            </p:nvSpPr>
            <p:spPr bwMode="auto">
              <a:xfrm>
                <a:off x="6142838" y="5635543"/>
                <a:ext cx="1349880" cy="580107"/>
              </a:xfrm>
              <a:prstGeom prst="rect">
                <a:avLst/>
              </a:prstGeom>
              <a:solidFill>
                <a:srgbClr val="FF6600"/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60" name="正方形/長方形 259"/>
              <p:cNvSpPr/>
              <p:nvPr/>
            </p:nvSpPr>
            <p:spPr bwMode="auto">
              <a:xfrm>
                <a:off x="6224142" y="5476659"/>
                <a:ext cx="385337" cy="15888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61" name="正方形/長方形 260"/>
              <p:cNvSpPr/>
              <p:nvPr/>
            </p:nvSpPr>
            <p:spPr bwMode="auto">
              <a:xfrm>
                <a:off x="6142838" y="5594904"/>
                <a:ext cx="1349880" cy="104170"/>
              </a:xfrm>
              <a:prstGeom prst="rect">
                <a:avLst/>
              </a:prstGeom>
              <a:solidFill>
                <a:srgbClr val="FF6600"/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51" name="グループ化 250"/>
            <p:cNvGrpSpPr/>
            <p:nvPr/>
          </p:nvGrpSpPr>
          <p:grpSpPr>
            <a:xfrm>
              <a:off x="4649831" y="2824171"/>
              <a:ext cx="654659" cy="346150"/>
              <a:chOff x="4649831" y="2824171"/>
              <a:chExt cx="654659" cy="346150"/>
            </a:xfrm>
          </p:grpSpPr>
          <p:sp>
            <p:nvSpPr>
              <p:cNvPr id="252" name="フリーフォーム 251"/>
              <p:cNvSpPr/>
              <p:nvPr/>
            </p:nvSpPr>
            <p:spPr bwMode="auto">
              <a:xfrm>
                <a:off x="4649831" y="2824171"/>
                <a:ext cx="630550" cy="346150"/>
              </a:xfrm>
              <a:custGeom>
                <a:avLst/>
                <a:gdLst>
                  <a:gd name="connsiteX0" fmla="*/ 348907 w 697814"/>
                  <a:gd name="connsiteY0" fmla="*/ 0 h 383076"/>
                  <a:gd name="connsiteX1" fmla="*/ 603481 w 697814"/>
                  <a:gd name="connsiteY1" fmla="*/ 168743 h 383076"/>
                  <a:gd name="connsiteX2" fmla="*/ 623408 w 697814"/>
                  <a:gd name="connsiteY2" fmla="*/ 267444 h 383076"/>
                  <a:gd name="connsiteX3" fmla="*/ 670395 w 697814"/>
                  <a:gd name="connsiteY3" fmla="*/ 281979 h 383076"/>
                  <a:gd name="connsiteX4" fmla="*/ 697814 w 697814"/>
                  <a:gd name="connsiteY4" fmla="*/ 310305 h 383076"/>
                  <a:gd name="connsiteX5" fmla="*/ 348907 w 697814"/>
                  <a:gd name="connsiteY5" fmla="*/ 383076 h 383076"/>
                  <a:gd name="connsiteX6" fmla="*/ 0 w 697814"/>
                  <a:gd name="connsiteY6" fmla="*/ 310305 h 383076"/>
                  <a:gd name="connsiteX7" fmla="*/ 27419 w 697814"/>
                  <a:gd name="connsiteY7" fmla="*/ 281979 h 383076"/>
                  <a:gd name="connsiteX8" fmla="*/ 74406 w 697814"/>
                  <a:gd name="connsiteY8" fmla="*/ 267444 h 383076"/>
                  <a:gd name="connsiteX9" fmla="*/ 94333 w 697814"/>
                  <a:gd name="connsiteY9" fmla="*/ 168743 h 383076"/>
                  <a:gd name="connsiteX10" fmla="*/ 348907 w 697814"/>
                  <a:gd name="connsiteY10" fmla="*/ 0 h 38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7814" h="383076">
                    <a:moveTo>
                      <a:pt x="348907" y="0"/>
                    </a:moveTo>
                    <a:cubicBezTo>
                      <a:pt x="463349" y="0"/>
                      <a:pt x="561539" y="69579"/>
                      <a:pt x="603481" y="168743"/>
                    </a:cubicBezTo>
                    <a:lnTo>
                      <a:pt x="623408" y="267444"/>
                    </a:lnTo>
                    <a:lnTo>
                      <a:pt x="670395" y="281979"/>
                    </a:lnTo>
                    <a:cubicBezTo>
                      <a:pt x="688051" y="290686"/>
                      <a:pt x="697814" y="300258"/>
                      <a:pt x="697814" y="310305"/>
                    </a:cubicBezTo>
                    <a:cubicBezTo>
                      <a:pt x="697814" y="350495"/>
                      <a:pt x="541603" y="383076"/>
                      <a:pt x="348907" y="383076"/>
                    </a:cubicBezTo>
                    <a:cubicBezTo>
                      <a:pt x="156211" y="383076"/>
                      <a:pt x="0" y="350495"/>
                      <a:pt x="0" y="310305"/>
                    </a:cubicBezTo>
                    <a:cubicBezTo>
                      <a:pt x="0" y="300258"/>
                      <a:pt x="9763" y="290686"/>
                      <a:pt x="27419" y="281979"/>
                    </a:cubicBezTo>
                    <a:lnTo>
                      <a:pt x="74406" y="267444"/>
                    </a:lnTo>
                    <a:lnTo>
                      <a:pt x="94333" y="168743"/>
                    </a:lnTo>
                    <a:cubicBezTo>
                      <a:pt x="136276" y="69579"/>
                      <a:pt x="234466" y="0"/>
                      <a:pt x="34890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53" name="グループ化 252"/>
              <p:cNvGrpSpPr/>
              <p:nvPr/>
            </p:nvGrpSpPr>
            <p:grpSpPr>
              <a:xfrm>
                <a:off x="5061637" y="2888896"/>
                <a:ext cx="242853" cy="210644"/>
                <a:chOff x="5544140" y="2888896"/>
                <a:chExt cx="242853" cy="210644"/>
              </a:xfrm>
            </p:grpSpPr>
            <p:sp>
              <p:nvSpPr>
                <p:cNvPr id="254" name="楕円 253"/>
                <p:cNvSpPr/>
                <p:nvPr/>
              </p:nvSpPr>
              <p:spPr bwMode="auto">
                <a:xfrm>
                  <a:off x="5544140" y="2888896"/>
                  <a:ext cx="110878" cy="210644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5" name="楕円 254"/>
                <p:cNvSpPr/>
                <p:nvPr/>
              </p:nvSpPr>
              <p:spPr bwMode="auto">
                <a:xfrm rot="3600000">
                  <a:off x="5626232" y="2928063"/>
                  <a:ext cx="110878" cy="210644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6" name="楕円 255"/>
                <p:cNvSpPr/>
                <p:nvPr/>
              </p:nvSpPr>
              <p:spPr bwMode="auto">
                <a:xfrm rot="7200000">
                  <a:off x="5626232" y="2842338"/>
                  <a:ext cx="110878" cy="210644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7" name="楕円 256"/>
                <p:cNvSpPr/>
                <p:nvPr/>
              </p:nvSpPr>
              <p:spPr bwMode="auto">
                <a:xfrm>
                  <a:off x="5599579" y="2935275"/>
                  <a:ext cx="101600" cy="101600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264" name="グループ化 263"/>
          <p:cNvGrpSpPr/>
          <p:nvPr/>
        </p:nvGrpSpPr>
        <p:grpSpPr>
          <a:xfrm>
            <a:off x="2398592" y="2953177"/>
            <a:ext cx="1349880" cy="1356662"/>
            <a:chOff x="2398592" y="2953177"/>
            <a:chExt cx="1349880" cy="1356662"/>
          </a:xfrm>
        </p:grpSpPr>
        <p:grpSp>
          <p:nvGrpSpPr>
            <p:cNvPr id="265" name="グループ化 264"/>
            <p:cNvGrpSpPr/>
            <p:nvPr/>
          </p:nvGrpSpPr>
          <p:grpSpPr>
            <a:xfrm>
              <a:off x="2398592" y="2953177"/>
              <a:ext cx="1349880" cy="1356662"/>
              <a:chOff x="6142838" y="4858988"/>
              <a:chExt cx="1349880" cy="1356662"/>
            </a:xfrm>
          </p:grpSpPr>
          <p:grpSp>
            <p:nvGrpSpPr>
              <p:cNvPr id="270" name="グループ化 269"/>
              <p:cNvGrpSpPr/>
              <p:nvPr/>
            </p:nvGrpSpPr>
            <p:grpSpPr>
              <a:xfrm>
                <a:off x="6582869" y="4858988"/>
                <a:ext cx="470204" cy="1222524"/>
                <a:chOff x="6704582" y="5384997"/>
                <a:chExt cx="226777" cy="589620"/>
              </a:xfrm>
              <a:solidFill>
                <a:srgbClr val="FF0066"/>
              </a:solidFill>
            </p:grpSpPr>
            <p:sp>
              <p:nvSpPr>
                <p:cNvPr id="274" name="円/楕円 497"/>
                <p:cNvSpPr/>
                <p:nvPr/>
              </p:nvSpPr>
              <p:spPr bwMode="auto">
                <a:xfrm>
                  <a:off x="6704582" y="5384997"/>
                  <a:ext cx="226777" cy="226777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5" name="角丸四角形 274"/>
                <p:cNvSpPr/>
                <p:nvPr/>
              </p:nvSpPr>
              <p:spPr bwMode="auto">
                <a:xfrm>
                  <a:off x="6704582" y="5611775"/>
                  <a:ext cx="226777" cy="362842"/>
                </a:xfrm>
                <a:prstGeom prst="roundRect">
                  <a:avLst>
                    <a:gd name="adj" fmla="val 36455"/>
                  </a:avLst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71" name="正方形/長方形 270"/>
              <p:cNvSpPr/>
              <p:nvPr/>
            </p:nvSpPr>
            <p:spPr bwMode="auto">
              <a:xfrm>
                <a:off x="6142838" y="5635543"/>
                <a:ext cx="1349880" cy="580107"/>
              </a:xfrm>
              <a:prstGeom prst="rect">
                <a:avLst/>
              </a:prstGeom>
              <a:solidFill>
                <a:srgbClr val="FF6600"/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72" name="正方形/長方形 271"/>
              <p:cNvSpPr/>
              <p:nvPr/>
            </p:nvSpPr>
            <p:spPr bwMode="auto">
              <a:xfrm>
                <a:off x="6224142" y="5476659"/>
                <a:ext cx="385337" cy="15888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73" name="正方形/長方形 272"/>
              <p:cNvSpPr/>
              <p:nvPr/>
            </p:nvSpPr>
            <p:spPr bwMode="auto">
              <a:xfrm>
                <a:off x="6142838" y="5594904"/>
                <a:ext cx="1349880" cy="104170"/>
              </a:xfrm>
              <a:prstGeom prst="rect">
                <a:avLst/>
              </a:prstGeom>
              <a:solidFill>
                <a:srgbClr val="FF6600"/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66" name="グループ化 265"/>
            <p:cNvGrpSpPr/>
            <p:nvPr/>
          </p:nvGrpSpPr>
          <p:grpSpPr>
            <a:xfrm>
              <a:off x="2990835" y="3398763"/>
              <a:ext cx="176050" cy="214205"/>
              <a:chOff x="2990835" y="3398763"/>
              <a:chExt cx="176050" cy="214205"/>
            </a:xfrm>
          </p:grpSpPr>
          <p:sp>
            <p:nvSpPr>
              <p:cNvPr id="267" name="円/楕円 333"/>
              <p:cNvSpPr/>
              <p:nvPr/>
            </p:nvSpPr>
            <p:spPr bwMode="auto">
              <a:xfrm rot="1800000">
                <a:off x="2990835" y="3435825"/>
                <a:ext cx="91950" cy="177143"/>
              </a:xfrm>
              <a:custGeom>
                <a:avLst/>
                <a:gdLst>
                  <a:gd name="connsiteX0" fmla="*/ 0 w 135015"/>
                  <a:gd name="connsiteY0" fmla="*/ 63158 h 126315"/>
                  <a:gd name="connsiteX1" fmla="*/ 67508 w 135015"/>
                  <a:gd name="connsiteY1" fmla="*/ 0 h 126315"/>
                  <a:gd name="connsiteX2" fmla="*/ 135016 w 135015"/>
                  <a:gd name="connsiteY2" fmla="*/ 63158 h 126315"/>
                  <a:gd name="connsiteX3" fmla="*/ 67508 w 135015"/>
                  <a:gd name="connsiteY3" fmla="*/ 126316 h 126315"/>
                  <a:gd name="connsiteX4" fmla="*/ 0 w 135015"/>
                  <a:gd name="connsiteY4" fmla="*/ 63158 h 126315"/>
                  <a:gd name="connsiteX0" fmla="*/ 0 w 135016"/>
                  <a:gd name="connsiteY0" fmla="*/ 63158 h 126316"/>
                  <a:gd name="connsiteX1" fmla="*/ 67508 w 135016"/>
                  <a:gd name="connsiteY1" fmla="*/ 0 h 126316"/>
                  <a:gd name="connsiteX2" fmla="*/ 135016 w 135016"/>
                  <a:gd name="connsiteY2" fmla="*/ 63158 h 126316"/>
                  <a:gd name="connsiteX3" fmla="*/ 67508 w 135016"/>
                  <a:gd name="connsiteY3" fmla="*/ 126316 h 126316"/>
                  <a:gd name="connsiteX4" fmla="*/ 0 w 135016"/>
                  <a:gd name="connsiteY4" fmla="*/ 63158 h 126316"/>
                  <a:gd name="connsiteX0" fmla="*/ 0 w 135016"/>
                  <a:gd name="connsiteY0" fmla="*/ 144438 h 207596"/>
                  <a:gd name="connsiteX1" fmla="*/ 67508 w 135016"/>
                  <a:gd name="connsiteY1" fmla="*/ 0 h 207596"/>
                  <a:gd name="connsiteX2" fmla="*/ 135016 w 135016"/>
                  <a:gd name="connsiteY2" fmla="*/ 144438 h 207596"/>
                  <a:gd name="connsiteX3" fmla="*/ 67508 w 135016"/>
                  <a:gd name="connsiteY3" fmla="*/ 207596 h 207596"/>
                  <a:gd name="connsiteX4" fmla="*/ 0 w 135016"/>
                  <a:gd name="connsiteY4" fmla="*/ 144438 h 207596"/>
                  <a:gd name="connsiteX0" fmla="*/ 0 w 135016"/>
                  <a:gd name="connsiteY0" fmla="*/ 144438 h 177143"/>
                  <a:gd name="connsiteX1" fmla="*/ 67508 w 135016"/>
                  <a:gd name="connsiteY1" fmla="*/ 0 h 177143"/>
                  <a:gd name="connsiteX2" fmla="*/ 135016 w 135016"/>
                  <a:gd name="connsiteY2" fmla="*/ 144438 h 177143"/>
                  <a:gd name="connsiteX3" fmla="*/ 67508 w 135016"/>
                  <a:gd name="connsiteY3" fmla="*/ 177116 h 177143"/>
                  <a:gd name="connsiteX4" fmla="*/ 0 w 135016"/>
                  <a:gd name="connsiteY4" fmla="*/ 144438 h 17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016" h="177143">
                    <a:moveTo>
                      <a:pt x="0" y="144438"/>
                    </a:moveTo>
                    <a:cubicBezTo>
                      <a:pt x="0" y="109557"/>
                      <a:pt x="30224" y="0"/>
                      <a:pt x="67508" y="0"/>
                    </a:cubicBezTo>
                    <a:cubicBezTo>
                      <a:pt x="104792" y="0"/>
                      <a:pt x="135016" y="109557"/>
                      <a:pt x="135016" y="144438"/>
                    </a:cubicBezTo>
                    <a:cubicBezTo>
                      <a:pt x="135016" y="179319"/>
                      <a:pt x="104792" y="177116"/>
                      <a:pt x="67508" y="177116"/>
                    </a:cubicBezTo>
                    <a:cubicBezTo>
                      <a:pt x="30224" y="177116"/>
                      <a:pt x="0" y="179319"/>
                      <a:pt x="0" y="1444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8" name="円/楕円 333"/>
              <p:cNvSpPr/>
              <p:nvPr/>
            </p:nvSpPr>
            <p:spPr bwMode="auto">
              <a:xfrm rot="19800000" flipH="1">
                <a:off x="3074935" y="3435825"/>
                <a:ext cx="91950" cy="177143"/>
              </a:xfrm>
              <a:custGeom>
                <a:avLst/>
                <a:gdLst>
                  <a:gd name="connsiteX0" fmla="*/ 0 w 135015"/>
                  <a:gd name="connsiteY0" fmla="*/ 63158 h 126315"/>
                  <a:gd name="connsiteX1" fmla="*/ 67508 w 135015"/>
                  <a:gd name="connsiteY1" fmla="*/ 0 h 126315"/>
                  <a:gd name="connsiteX2" fmla="*/ 135016 w 135015"/>
                  <a:gd name="connsiteY2" fmla="*/ 63158 h 126315"/>
                  <a:gd name="connsiteX3" fmla="*/ 67508 w 135015"/>
                  <a:gd name="connsiteY3" fmla="*/ 126316 h 126315"/>
                  <a:gd name="connsiteX4" fmla="*/ 0 w 135015"/>
                  <a:gd name="connsiteY4" fmla="*/ 63158 h 126315"/>
                  <a:gd name="connsiteX0" fmla="*/ 0 w 135016"/>
                  <a:gd name="connsiteY0" fmla="*/ 63158 h 126316"/>
                  <a:gd name="connsiteX1" fmla="*/ 67508 w 135016"/>
                  <a:gd name="connsiteY1" fmla="*/ 0 h 126316"/>
                  <a:gd name="connsiteX2" fmla="*/ 135016 w 135016"/>
                  <a:gd name="connsiteY2" fmla="*/ 63158 h 126316"/>
                  <a:gd name="connsiteX3" fmla="*/ 67508 w 135016"/>
                  <a:gd name="connsiteY3" fmla="*/ 126316 h 126316"/>
                  <a:gd name="connsiteX4" fmla="*/ 0 w 135016"/>
                  <a:gd name="connsiteY4" fmla="*/ 63158 h 126316"/>
                  <a:gd name="connsiteX0" fmla="*/ 0 w 135016"/>
                  <a:gd name="connsiteY0" fmla="*/ 144438 h 207596"/>
                  <a:gd name="connsiteX1" fmla="*/ 67508 w 135016"/>
                  <a:gd name="connsiteY1" fmla="*/ 0 h 207596"/>
                  <a:gd name="connsiteX2" fmla="*/ 135016 w 135016"/>
                  <a:gd name="connsiteY2" fmla="*/ 144438 h 207596"/>
                  <a:gd name="connsiteX3" fmla="*/ 67508 w 135016"/>
                  <a:gd name="connsiteY3" fmla="*/ 207596 h 207596"/>
                  <a:gd name="connsiteX4" fmla="*/ 0 w 135016"/>
                  <a:gd name="connsiteY4" fmla="*/ 144438 h 207596"/>
                  <a:gd name="connsiteX0" fmla="*/ 0 w 135016"/>
                  <a:gd name="connsiteY0" fmla="*/ 144438 h 177143"/>
                  <a:gd name="connsiteX1" fmla="*/ 67508 w 135016"/>
                  <a:gd name="connsiteY1" fmla="*/ 0 h 177143"/>
                  <a:gd name="connsiteX2" fmla="*/ 135016 w 135016"/>
                  <a:gd name="connsiteY2" fmla="*/ 144438 h 177143"/>
                  <a:gd name="connsiteX3" fmla="*/ 67508 w 135016"/>
                  <a:gd name="connsiteY3" fmla="*/ 177116 h 177143"/>
                  <a:gd name="connsiteX4" fmla="*/ 0 w 135016"/>
                  <a:gd name="connsiteY4" fmla="*/ 144438 h 17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016" h="177143">
                    <a:moveTo>
                      <a:pt x="0" y="144438"/>
                    </a:moveTo>
                    <a:cubicBezTo>
                      <a:pt x="0" y="109557"/>
                      <a:pt x="30224" y="0"/>
                      <a:pt x="67508" y="0"/>
                    </a:cubicBezTo>
                    <a:cubicBezTo>
                      <a:pt x="104792" y="0"/>
                      <a:pt x="135016" y="109557"/>
                      <a:pt x="135016" y="144438"/>
                    </a:cubicBezTo>
                    <a:cubicBezTo>
                      <a:pt x="135016" y="179319"/>
                      <a:pt x="104792" y="177116"/>
                      <a:pt x="67508" y="177116"/>
                    </a:cubicBezTo>
                    <a:cubicBezTo>
                      <a:pt x="30224" y="177116"/>
                      <a:pt x="0" y="179319"/>
                      <a:pt x="0" y="1444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9" name="円/楕円 489"/>
              <p:cNvSpPr/>
              <p:nvPr/>
            </p:nvSpPr>
            <p:spPr bwMode="auto">
              <a:xfrm>
                <a:off x="3008954" y="3398763"/>
                <a:ext cx="135015" cy="83583"/>
              </a:xfrm>
              <a:prstGeom prst="ellipse">
                <a:avLst/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76" name="グループ化 275"/>
          <p:cNvGrpSpPr/>
          <p:nvPr/>
        </p:nvGrpSpPr>
        <p:grpSpPr>
          <a:xfrm>
            <a:off x="2336762" y="4734145"/>
            <a:ext cx="1432660" cy="1583854"/>
            <a:chOff x="2336762" y="4734145"/>
            <a:chExt cx="1432660" cy="1583854"/>
          </a:xfrm>
        </p:grpSpPr>
        <p:grpSp>
          <p:nvGrpSpPr>
            <p:cNvPr id="277" name="グループ化 276"/>
            <p:cNvGrpSpPr/>
            <p:nvPr/>
          </p:nvGrpSpPr>
          <p:grpSpPr>
            <a:xfrm>
              <a:off x="2336762" y="4734145"/>
              <a:ext cx="1432660" cy="1583854"/>
              <a:chOff x="727289" y="3387405"/>
              <a:chExt cx="2006320" cy="2218055"/>
            </a:xfrm>
          </p:grpSpPr>
          <p:sp>
            <p:nvSpPr>
              <p:cNvPr id="282" name="円/楕円 15"/>
              <p:cNvSpPr/>
              <p:nvPr/>
            </p:nvSpPr>
            <p:spPr>
              <a:xfrm>
                <a:off x="1408624" y="3387405"/>
                <a:ext cx="643650" cy="643650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3" name="片側の 2 つの角を丸めた四角形 282"/>
              <p:cNvSpPr/>
              <p:nvPr/>
            </p:nvSpPr>
            <p:spPr>
              <a:xfrm>
                <a:off x="1413105" y="4052508"/>
                <a:ext cx="634689" cy="759261"/>
              </a:xfrm>
              <a:prstGeom prst="round2SameRect">
                <a:avLst>
                  <a:gd name="adj1" fmla="val 31991"/>
                  <a:gd name="adj2" fmla="val 0"/>
                </a:avLst>
              </a:prstGeom>
              <a:solidFill>
                <a:srgbClr val="FF00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4" name="台形 283"/>
              <p:cNvSpPr/>
              <p:nvPr/>
            </p:nvSpPr>
            <p:spPr>
              <a:xfrm>
                <a:off x="2049940" y="4320854"/>
                <a:ext cx="576263" cy="222571"/>
              </a:xfrm>
              <a:prstGeom prst="trapezoid">
                <a:avLst>
                  <a:gd name="adj" fmla="val 16441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5" name="角丸四角形 28"/>
              <p:cNvSpPr/>
              <p:nvPr/>
            </p:nvSpPr>
            <p:spPr>
              <a:xfrm>
                <a:off x="727289" y="4524374"/>
                <a:ext cx="2006320" cy="1081086"/>
              </a:xfrm>
              <a:custGeom>
                <a:avLst/>
                <a:gdLst/>
                <a:ahLst/>
                <a:cxnLst/>
                <a:rect l="l" t="t" r="r" b="b"/>
                <a:pathLst>
                  <a:path w="2006320" h="1081086">
                    <a:moveTo>
                      <a:pt x="24607" y="0"/>
                    </a:moveTo>
                    <a:lnTo>
                      <a:pt x="1981713" y="0"/>
                    </a:lnTo>
                    <a:cubicBezTo>
                      <a:pt x="1995303" y="0"/>
                      <a:pt x="2006320" y="11017"/>
                      <a:pt x="2006320" y="24607"/>
                    </a:cubicBezTo>
                    <a:lnTo>
                      <a:pt x="2006320" y="123030"/>
                    </a:lnTo>
                    <a:cubicBezTo>
                      <a:pt x="2006320" y="136620"/>
                      <a:pt x="1995303" y="147637"/>
                      <a:pt x="1981713" y="147637"/>
                    </a:cubicBezTo>
                    <a:lnTo>
                      <a:pt x="1955213" y="147637"/>
                    </a:lnTo>
                    <a:lnTo>
                      <a:pt x="1955213" y="1081086"/>
                    </a:lnTo>
                    <a:lnTo>
                      <a:pt x="51107" y="1081086"/>
                    </a:lnTo>
                    <a:lnTo>
                      <a:pt x="51107" y="147637"/>
                    </a:lnTo>
                    <a:lnTo>
                      <a:pt x="24607" y="147637"/>
                    </a:lnTo>
                    <a:cubicBezTo>
                      <a:pt x="11017" y="147637"/>
                      <a:pt x="0" y="136620"/>
                      <a:pt x="0" y="123030"/>
                    </a:cubicBezTo>
                    <a:lnTo>
                      <a:pt x="0" y="24607"/>
                    </a:lnTo>
                    <a:cubicBezTo>
                      <a:pt x="0" y="11017"/>
                      <a:pt x="11017" y="0"/>
                      <a:pt x="2460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6" name="テキスト ボックス 285"/>
              <p:cNvSpPr txBox="1"/>
              <p:nvPr/>
            </p:nvSpPr>
            <p:spPr>
              <a:xfrm>
                <a:off x="2114313" y="4355219"/>
                <a:ext cx="450749" cy="1382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Up">
                  <a:avLst>
                    <a:gd name="adj" fmla="val 8623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受付</a:t>
                </a:r>
              </a:p>
            </p:txBody>
          </p:sp>
          <p:sp>
            <p:nvSpPr>
              <p:cNvPr id="287" name="メモ 286"/>
              <p:cNvSpPr/>
              <p:nvPr/>
            </p:nvSpPr>
            <p:spPr>
              <a:xfrm>
                <a:off x="998239" y="3899814"/>
                <a:ext cx="498618" cy="570318"/>
              </a:xfrm>
              <a:prstGeom prst="foldedCorner">
                <a:avLst>
                  <a:gd name="adj" fmla="val 24308"/>
                </a:avLst>
              </a:prstGeom>
              <a:solidFill>
                <a:sysClr val="window" lastClr="FFFFFF">
                  <a:lumMod val="95000"/>
                </a:sysClr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8" name="円/楕円 33"/>
              <p:cNvSpPr/>
              <p:nvPr/>
            </p:nvSpPr>
            <p:spPr>
              <a:xfrm>
                <a:off x="1142222" y="3818812"/>
                <a:ext cx="210652" cy="16200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9" name="テキスト ボックス 288"/>
              <p:cNvSpPr txBox="1"/>
              <p:nvPr/>
            </p:nvSpPr>
            <p:spPr>
              <a:xfrm>
                <a:off x="1053704" y="4005063"/>
                <a:ext cx="397807" cy="3157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Up">
                  <a:avLst>
                    <a:gd name="adj" fmla="val 0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申込</a:t>
                </a:r>
                <a:endPara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用紙</a:t>
                </a:r>
              </a:p>
            </p:txBody>
          </p:sp>
        </p:grpSp>
        <p:grpSp>
          <p:nvGrpSpPr>
            <p:cNvPr id="278" name="グループ化 277"/>
            <p:cNvGrpSpPr/>
            <p:nvPr/>
          </p:nvGrpSpPr>
          <p:grpSpPr>
            <a:xfrm>
              <a:off x="2972780" y="5184195"/>
              <a:ext cx="176050" cy="214205"/>
              <a:chOff x="2990835" y="3398763"/>
              <a:chExt cx="176050" cy="214205"/>
            </a:xfrm>
          </p:grpSpPr>
          <p:sp>
            <p:nvSpPr>
              <p:cNvPr id="279" name="円/楕円 333"/>
              <p:cNvSpPr/>
              <p:nvPr/>
            </p:nvSpPr>
            <p:spPr bwMode="auto">
              <a:xfrm rot="1800000">
                <a:off x="2990835" y="3435825"/>
                <a:ext cx="91950" cy="177143"/>
              </a:xfrm>
              <a:custGeom>
                <a:avLst/>
                <a:gdLst>
                  <a:gd name="connsiteX0" fmla="*/ 0 w 135015"/>
                  <a:gd name="connsiteY0" fmla="*/ 63158 h 126315"/>
                  <a:gd name="connsiteX1" fmla="*/ 67508 w 135015"/>
                  <a:gd name="connsiteY1" fmla="*/ 0 h 126315"/>
                  <a:gd name="connsiteX2" fmla="*/ 135016 w 135015"/>
                  <a:gd name="connsiteY2" fmla="*/ 63158 h 126315"/>
                  <a:gd name="connsiteX3" fmla="*/ 67508 w 135015"/>
                  <a:gd name="connsiteY3" fmla="*/ 126316 h 126315"/>
                  <a:gd name="connsiteX4" fmla="*/ 0 w 135015"/>
                  <a:gd name="connsiteY4" fmla="*/ 63158 h 126315"/>
                  <a:gd name="connsiteX0" fmla="*/ 0 w 135016"/>
                  <a:gd name="connsiteY0" fmla="*/ 63158 h 126316"/>
                  <a:gd name="connsiteX1" fmla="*/ 67508 w 135016"/>
                  <a:gd name="connsiteY1" fmla="*/ 0 h 126316"/>
                  <a:gd name="connsiteX2" fmla="*/ 135016 w 135016"/>
                  <a:gd name="connsiteY2" fmla="*/ 63158 h 126316"/>
                  <a:gd name="connsiteX3" fmla="*/ 67508 w 135016"/>
                  <a:gd name="connsiteY3" fmla="*/ 126316 h 126316"/>
                  <a:gd name="connsiteX4" fmla="*/ 0 w 135016"/>
                  <a:gd name="connsiteY4" fmla="*/ 63158 h 126316"/>
                  <a:gd name="connsiteX0" fmla="*/ 0 w 135016"/>
                  <a:gd name="connsiteY0" fmla="*/ 144438 h 207596"/>
                  <a:gd name="connsiteX1" fmla="*/ 67508 w 135016"/>
                  <a:gd name="connsiteY1" fmla="*/ 0 h 207596"/>
                  <a:gd name="connsiteX2" fmla="*/ 135016 w 135016"/>
                  <a:gd name="connsiteY2" fmla="*/ 144438 h 207596"/>
                  <a:gd name="connsiteX3" fmla="*/ 67508 w 135016"/>
                  <a:gd name="connsiteY3" fmla="*/ 207596 h 207596"/>
                  <a:gd name="connsiteX4" fmla="*/ 0 w 135016"/>
                  <a:gd name="connsiteY4" fmla="*/ 144438 h 207596"/>
                  <a:gd name="connsiteX0" fmla="*/ 0 w 135016"/>
                  <a:gd name="connsiteY0" fmla="*/ 144438 h 177143"/>
                  <a:gd name="connsiteX1" fmla="*/ 67508 w 135016"/>
                  <a:gd name="connsiteY1" fmla="*/ 0 h 177143"/>
                  <a:gd name="connsiteX2" fmla="*/ 135016 w 135016"/>
                  <a:gd name="connsiteY2" fmla="*/ 144438 h 177143"/>
                  <a:gd name="connsiteX3" fmla="*/ 67508 w 135016"/>
                  <a:gd name="connsiteY3" fmla="*/ 177116 h 177143"/>
                  <a:gd name="connsiteX4" fmla="*/ 0 w 135016"/>
                  <a:gd name="connsiteY4" fmla="*/ 144438 h 17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016" h="177143">
                    <a:moveTo>
                      <a:pt x="0" y="144438"/>
                    </a:moveTo>
                    <a:cubicBezTo>
                      <a:pt x="0" y="109557"/>
                      <a:pt x="30224" y="0"/>
                      <a:pt x="67508" y="0"/>
                    </a:cubicBezTo>
                    <a:cubicBezTo>
                      <a:pt x="104792" y="0"/>
                      <a:pt x="135016" y="109557"/>
                      <a:pt x="135016" y="144438"/>
                    </a:cubicBezTo>
                    <a:cubicBezTo>
                      <a:pt x="135016" y="179319"/>
                      <a:pt x="104792" y="177116"/>
                      <a:pt x="67508" y="177116"/>
                    </a:cubicBezTo>
                    <a:cubicBezTo>
                      <a:pt x="30224" y="177116"/>
                      <a:pt x="0" y="179319"/>
                      <a:pt x="0" y="1444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0" name="円/楕円 333"/>
              <p:cNvSpPr/>
              <p:nvPr/>
            </p:nvSpPr>
            <p:spPr bwMode="auto">
              <a:xfrm rot="19800000" flipH="1">
                <a:off x="3074935" y="3435825"/>
                <a:ext cx="91950" cy="177143"/>
              </a:xfrm>
              <a:custGeom>
                <a:avLst/>
                <a:gdLst>
                  <a:gd name="connsiteX0" fmla="*/ 0 w 135015"/>
                  <a:gd name="connsiteY0" fmla="*/ 63158 h 126315"/>
                  <a:gd name="connsiteX1" fmla="*/ 67508 w 135015"/>
                  <a:gd name="connsiteY1" fmla="*/ 0 h 126315"/>
                  <a:gd name="connsiteX2" fmla="*/ 135016 w 135015"/>
                  <a:gd name="connsiteY2" fmla="*/ 63158 h 126315"/>
                  <a:gd name="connsiteX3" fmla="*/ 67508 w 135015"/>
                  <a:gd name="connsiteY3" fmla="*/ 126316 h 126315"/>
                  <a:gd name="connsiteX4" fmla="*/ 0 w 135015"/>
                  <a:gd name="connsiteY4" fmla="*/ 63158 h 126315"/>
                  <a:gd name="connsiteX0" fmla="*/ 0 w 135016"/>
                  <a:gd name="connsiteY0" fmla="*/ 63158 h 126316"/>
                  <a:gd name="connsiteX1" fmla="*/ 67508 w 135016"/>
                  <a:gd name="connsiteY1" fmla="*/ 0 h 126316"/>
                  <a:gd name="connsiteX2" fmla="*/ 135016 w 135016"/>
                  <a:gd name="connsiteY2" fmla="*/ 63158 h 126316"/>
                  <a:gd name="connsiteX3" fmla="*/ 67508 w 135016"/>
                  <a:gd name="connsiteY3" fmla="*/ 126316 h 126316"/>
                  <a:gd name="connsiteX4" fmla="*/ 0 w 135016"/>
                  <a:gd name="connsiteY4" fmla="*/ 63158 h 126316"/>
                  <a:gd name="connsiteX0" fmla="*/ 0 w 135016"/>
                  <a:gd name="connsiteY0" fmla="*/ 144438 h 207596"/>
                  <a:gd name="connsiteX1" fmla="*/ 67508 w 135016"/>
                  <a:gd name="connsiteY1" fmla="*/ 0 h 207596"/>
                  <a:gd name="connsiteX2" fmla="*/ 135016 w 135016"/>
                  <a:gd name="connsiteY2" fmla="*/ 144438 h 207596"/>
                  <a:gd name="connsiteX3" fmla="*/ 67508 w 135016"/>
                  <a:gd name="connsiteY3" fmla="*/ 207596 h 207596"/>
                  <a:gd name="connsiteX4" fmla="*/ 0 w 135016"/>
                  <a:gd name="connsiteY4" fmla="*/ 144438 h 207596"/>
                  <a:gd name="connsiteX0" fmla="*/ 0 w 135016"/>
                  <a:gd name="connsiteY0" fmla="*/ 144438 h 177143"/>
                  <a:gd name="connsiteX1" fmla="*/ 67508 w 135016"/>
                  <a:gd name="connsiteY1" fmla="*/ 0 h 177143"/>
                  <a:gd name="connsiteX2" fmla="*/ 135016 w 135016"/>
                  <a:gd name="connsiteY2" fmla="*/ 144438 h 177143"/>
                  <a:gd name="connsiteX3" fmla="*/ 67508 w 135016"/>
                  <a:gd name="connsiteY3" fmla="*/ 177116 h 177143"/>
                  <a:gd name="connsiteX4" fmla="*/ 0 w 135016"/>
                  <a:gd name="connsiteY4" fmla="*/ 144438 h 17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016" h="177143">
                    <a:moveTo>
                      <a:pt x="0" y="144438"/>
                    </a:moveTo>
                    <a:cubicBezTo>
                      <a:pt x="0" y="109557"/>
                      <a:pt x="30224" y="0"/>
                      <a:pt x="67508" y="0"/>
                    </a:cubicBezTo>
                    <a:cubicBezTo>
                      <a:pt x="104792" y="0"/>
                      <a:pt x="135016" y="109557"/>
                      <a:pt x="135016" y="144438"/>
                    </a:cubicBezTo>
                    <a:cubicBezTo>
                      <a:pt x="135016" y="179319"/>
                      <a:pt x="104792" y="177116"/>
                      <a:pt x="67508" y="177116"/>
                    </a:cubicBezTo>
                    <a:cubicBezTo>
                      <a:pt x="30224" y="177116"/>
                      <a:pt x="0" y="179319"/>
                      <a:pt x="0" y="1444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1" name="円/楕円 489"/>
              <p:cNvSpPr/>
              <p:nvPr/>
            </p:nvSpPr>
            <p:spPr bwMode="auto">
              <a:xfrm>
                <a:off x="3008954" y="3398763"/>
                <a:ext cx="135015" cy="83583"/>
              </a:xfrm>
              <a:prstGeom prst="ellipse">
                <a:avLst/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90" name="グループ化 289"/>
          <p:cNvGrpSpPr/>
          <p:nvPr/>
        </p:nvGrpSpPr>
        <p:grpSpPr>
          <a:xfrm>
            <a:off x="6134062" y="4734145"/>
            <a:ext cx="1432660" cy="1583854"/>
            <a:chOff x="727289" y="3387405"/>
            <a:chExt cx="2006320" cy="2218055"/>
          </a:xfrm>
        </p:grpSpPr>
        <p:sp>
          <p:nvSpPr>
            <p:cNvPr id="291" name="円/楕円 15"/>
            <p:cNvSpPr/>
            <p:nvPr/>
          </p:nvSpPr>
          <p:spPr>
            <a:xfrm>
              <a:off x="1408624" y="3387405"/>
              <a:ext cx="643650" cy="643650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片側の 2 つの角を丸めた四角形 291"/>
            <p:cNvSpPr/>
            <p:nvPr/>
          </p:nvSpPr>
          <p:spPr>
            <a:xfrm>
              <a:off x="1413105" y="4052508"/>
              <a:ext cx="634689" cy="759261"/>
            </a:xfrm>
            <a:prstGeom prst="round2SameRect">
              <a:avLst>
                <a:gd name="adj1" fmla="val 31991"/>
                <a:gd name="adj2" fmla="val 0"/>
              </a:avLst>
            </a:prstGeom>
            <a:solidFill>
              <a:srgbClr val="0070C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台形 292"/>
            <p:cNvSpPr/>
            <p:nvPr/>
          </p:nvSpPr>
          <p:spPr>
            <a:xfrm>
              <a:off x="2049940" y="4320854"/>
              <a:ext cx="576263" cy="222571"/>
            </a:xfrm>
            <a:prstGeom prst="trapezoid">
              <a:avLst>
                <a:gd name="adj" fmla="val 16441"/>
              </a:avLst>
            </a:prstGeom>
            <a:solidFill>
              <a:sysClr val="window" lastClr="FFFFFF">
                <a:lumMod val="95000"/>
              </a:sys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角丸四角形 28"/>
            <p:cNvSpPr/>
            <p:nvPr/>
          </p:nvSpPr>
          <p:spPr>
            <a:xfrm>
              <a:off x="727289" y="4524374"/>
              <a:ext cx="2006320" cy="1081086"/>
            </a:xfrm>
            <a:custGeom>
              <a:avLst/>
              <a:gdLst/>
              <a:ahLst/>
              <a:cxnLst/>
              <a:rect l="l" t="t" r="r" b="b"/>
              <a:pathLst>
                <a:path w="2006320" h="1081086">
                  <a:moveTo>
                    <a:pt x="24607" y="0"/>
                  </a:moveTo>
                  <a:lnTo>
                    <a:pt x="1981713" y="0"/>
                  </a:lnTo>
                  <a:cubicBezTo>
                    <a:pt x="1995303" y="0"/>
                    <a:pt x="2006320" y="11017"/>
                    <a:pt x="2006320" y="24607"/>
                  </a:cubicBezTo>
                  <a:lnTo>
                    <a:pt x="2006320" y="123030"/>
                  </a:lnTo>
                  <a:cubicBezTo>
                    <a:pt x="2006320" y="136620"/>
                    <a:pt x="1995303" y="147637"/>
                    <a:pt x="1981713" y="147637"/>
                  </a:cubicBezTo>
                  <a:lnTo>
                    <a:pt x="1955213" y="147637"/>
                  </a:lnTo>
                  <a:lnTo>
                    <a:pt x="1955213" y="1081086"/>
                  </a:lnTo>
                  <a:lnTo>
                    <a:pt x="51107" y="1081086"/>
                  </a:lnTo>
                  <a:lnTo>
                    <a:pt x="51107" y="147637"/>
                  </a:lnTo>
                  <a:lnTo>
                    <a:pt x="24607" y="147637"/>
                  </a:lnTo>
                  <a:cubicBezTo>
                    <a:pt x="11017" y="147637"/>
                    <a:pt x="0" y="136620"/>
                    <a:pt x="0" y="123030"/>
                  </a:cubicBezTo>
                  <a:lnTo>
                    <a:pt x="0" y="24607"/>
                  </a:lnTo>
                  <a:cubicBezTo>
                    <a:pt x="0" y="11017"/>
                    <a:pt x="11017" y="0"/>
                    <a:pt x="2460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テキスト ボックス 294"/>
            <p:cNvSpPr txBox="1"/>
            <p:nvPr/>
          </p:nvSpPr>
          <p:spPr>
            <a:xfrm>
              <a:off x="2114313" y="4355219"/>
              <a:ext cx="450749" cy="1382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Up">
                <a:avLst>
                  <a:gd name="adj" fmla="val 8623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受付</a:t>
              </a:r>
            </a:p>
          </p:txBody>
        </p:sp>
        <p:sp>
          <p:nvSpPr>
            <p:cNvPr id="296" name="メモ 295"/>
            <p:cNvSpPr/>
            <p:nvPr/>
          </p:nvSpPr>
          <p:spPr>
            <a:xfrm>
              <a:off x="998239" y="3899814"/>
              <a:ext cx="498618" cy="570318"/>
            </a:xfrm>
            <a:prstGeom prst="foldedCorner">
              <a:avLst>
                <a:gd name="adj" fmla="val 24308"/>
              </a:avLst>
            </a:prstGeom>
            <a:solidFill>
              <a:sysClr val="window" lastClr="FFFFFF">
                <a:lumMod val="9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円/楕円 33"/>
            <p:cNvSpPr/>
            <p:nvPr/>
          </p:nvSpPr>
          <p:spPr>
            <a:xfrm>
              <a:off x="1142222" y="3818812"/>
              <a:ext cx="210652" cy="162005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テキスト ボックス 297"/>
            <p:cNvSpPr txBox="1"/>
            <p:nvPr/>
          </p:nvSpPr>
          <p:spPr>
            <a:xfrm>
              <a:off x="1053704" y="4005063"/>
              <a:ext cx="397807" cy="31579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Up">
                <a:avLst>
                  <a:gd name="adj" fmla="val 0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申込</a:t>
              </a:r>
              <a:endParaRPr kumimoji="0" lang="en-US" altLang="ja-JP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用紙</a:t>
              </a:r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7972387" y="4734145"/>
            <a:ext cx="1432660" cy="1583854"/>
            <a:chOff x="7972387" y="4734145"/>
            <a:chExt cx="1432660" cy="1583854"/>
          </a:xfrm>
        </p:grpSpPr>
        <p:grpSp>
          <p:nvGrpSpPr>
            <p:cNvPr id="300" name="グループ化 299"/>
            <p:cNvGrpSpPr/>
            <p:nvPr/>
          </p:nvGrpSpPr>
          <p:grpSpPr>
            <a:xfrm>
              <a:off x="7972387" y="4734145"/>
              <a:ext cx="1432660" cy="1583854"/>
              <a:chOff x="727289" y="3387405"/>
              <a:chExt cx="2006320" cy="2218055"/>
            </a:xfrm>
          </p:grpSpPr>
          <p:sp>
            <p:nvSpPr>
              <p:cNvPr id="304" name="円/楕円 15"/>
              <p:cNvSpPr/>
              <p:nvPr/>
            </p:nvSpPr>
            <p:spPr>
              <a:xfrm>
                <a:off x="1408624" y="3387405"/>
                <a:ext cx="643650" cy="643650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5" name="片側の 2 つの角を丸めた四角形 304"/>
              <p:cNvSpPr/>
              <p:nvPr/>
            </p:nvSpPr>
            <p:spPr>
              <a:xfrm>
                <a:off x="1413105" y="4052508"/>
                <a:ext cx="634689" cy="759261"/>
              </a:xfrm>
              <a:prstGeom prst="round2SameRect">
                <a:avLst>
                  <a:gd name="adj1" fmla="val 31991"/>
                  <a:gd name="adj2" fmla="val 0"/>
                </a:avLst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6" name="台形 305"/>
              <p:cNvSpPr/>
              <p:nvPr/>
            </p:nvSpPr>
            <p:spPr>
              <a:xfrm>
                <a:off x="2049940" y="4320854"/>
                <a:ext cx="576263" cy="222571"/>
              </a:xfrm>
              <a:prstGeom prst="trapezoid">
                <a:avLst>
                  <a:gd name="adj" fmla="val 16441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7" name="角丸四角形 28"/>
              <p:cNvSpPr/>
              <p:nvPr/>
            </p:nvSpPr>
            <p:spPr>
              <a:xfrm>
                <a:off x="727289" y="4524374"/>
                <a:ext cx="2006320" cy="1081086"/>
              </a:xfrm>
              <a:custGeom>
                <a:avLst/>
                <a:gdLst/>
                <a:ahLst/>
                <a:cxnLst/>
                <a:rect l="l" t="t" r="r" b="b"/>
                <a:pathLst>
                  <a:path w="2006320" h="1081086">
                    <a:moveTo>
                      <a:pt x="24607" y="0"/>
                    </a:moveTo>
                    <a:lnTo>
                      <a:pt x="1981713" y="0"/>
                    </a:lnTo>
                    <a:cubicBezTo>
                      <a:pt x="1995303" y="0"/>
                      <a:pt x="2006320" y="11017"/>
                      <a:pt x="2006320" y="24607"/>
                    </a:cubicBezTo>
                    <a:lnTo>
                      <a:pt x="2006320" y="123030"/>
                    </a:lnTo>
                    <a:cubicBezTo>
                      <a:pt x="2006320" y="136620"/>
                      <a:pt x="1995303" y="147637"/>
                      <a:pt x="1981713" y="147637"/>
                    </a:cubicBezTo>
                    <a:lnTo>
                      <a:pt x="1955213" y="147637"/>
                    </a:lnTo>
                    <a:lnTo>
                      <a:pt x="1955213" y="1081086"/>
                    </a:lnTo>
                    <a:lnTo>
                      <a:pt x="51107" y="1081086"/>
                    </a:lnTo>
                    <a:lnTo>
                      <a:pt x="51107" y="147637"/>
                    </a:lnTo>
                    <a:lnTo>
                      <a:pt x="24607" y="147637"/>
                    </a:lnTo>
                    <a:cubicBezTo>
                      <a:pt x="11017" y="147637"/>
                      <a:pt x="0" y="136620"/>
                      <a:pt x="0" y="123030"/>
                    </a:cubicBezTo>
                    <a:lnTo>
                      <a:pt x="0" y="24607"/>
                    </a:lnTo>
                    <a:cubicBezTo>
                      <a:pt x="0" y="11017"/>
                      <a:pt x="11017" y="0"/>
                      <a:pt x="2460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8" name="テキスト ボックス 307"/>
              <p:cNvSpPr txBox="1"/>
              <p:nvPr/>
            </p:nvSpPr>
            <p:spPr>
              <a:xfrm>
                <a:off x="2114313" y="4355219"/>
                <a:ext cx="450749" cy="1382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Up">
                  <a:avLst>
                    <a:gd name="adj" fmla="val 8623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受付</a:t>
                </a:r>
              </a:p>
            </p:txBody>
          </p:sp>
          <p:sp>
            <p:nvSpPr>
              <p:cNvPr id="309" name="メモ 308"/>
              <p:cNvSpPr/>
              <p:nvPr/>
            </p:nvSpPr>
            <p:spPr>
              <a:xfrm>
                <a:off x="998239" y="3899814"/>
                <a:ext cx="498618" cy="570318"/>
              </a:xfrm>
              <a:prstGeom prst="foldedCorner">
                <a:avLst>
                  <a:gd name="adj" fmla="val 24308"/>
                </a:avLst>
              </a:prstGeom>
              <a:solidFill>
                <a:sysClr val="window" lastClr="FFFFFF">
                  <a:lumMod val="95000"/>
                </a:sysClr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0" name="円/楕円 33"/>
              <p:cNvSpPr/>
              <p:nvPr/>
            </p:nvSpPr>
            <p:spPr>
              <a:xfrm>
                <a:off x="1142222" y="3818812"/>
                <a:ext cx="210652" cy="16200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1" name="テキスト ボックス 310"/>
              <p:cNvSpPr txBox="1"/>
              <p:nvPr/>
            </p:nvSpPr>
            <p:spPr>
              <a:xfrm>
                <a:off x="1053704" y="4005063"/>
                <a:ext cx="397807" cy="3157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Up">
                  <a:avLst>
                    <a:gd name="adj" fmla="val 0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申込</a:t>
                </a:r>
                <a:endPara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用紙</a:t>
                </a:r>
              </a:p>
            </p:txBody>
          </p:sp>
        </p:grpSp>
        <p:grpSp>
          <p:nvGrpSpPr>
            <p:cNvPr id="301" name="グループ化 300"/>
            <p:cNvGrpSpPr/>
            <p:nvPr/>
          </p:nvGrpSpPr>
          <p:grpSpPr>
            <a:xfrm>
              <a:off x="8636402" y="5184239"/>
              <a:ext cx="138838" cy="330369"/>
              <a:chOff x="8636402" y="4041701"/>
              <a:chExt cx="138838" cy="330369"/>
            </a:xfrm>
          </p:grpSpPr>
          <p:sp>
            <p:nvSpPr>
              <p:cNvPr id="302" name="ひし形 1"/>
              <p:cNvSpPr/>
              <p:nvPr/>
            </p:nvSpPr>
            <p:spPr bwMode="auto">
              <a:xfrm>
                <a:off x="8636402" y="4077715"/>
                <a:ext cx="138838" cy="294355"/>
              </a:xfrm>
              <a:custGeom>
                <a:avLst/>
                <a:gdLst>
                  <a:gd name="connsiteX0" fmla="*/ 0 w 138838"/>
                  <a:gd name="connsiteY0" fmla="*/ 61453 h 122905"/>
                  <a:gd name="connsiteX1" fmla="*/ 69419 w 138838"/>
                  <a:gd name="connsiteY1" fmla="*/ 0 h 122905"/>
                  <a:gd name="connsiteX2" fmla="*/ 138838 w 138838"/>
                  <a:gd name="connsiteY2" fmla="*/ 61453 h 122905"/>
                  <a:gd name="connsiteX3" fmla="*/ 69419 w 138838"/>
                  <a:gd name="connsiteY3" fmla="*/ 122905 h 122905"/>
                  <a:gd name="connsiteX4" fmla="*/ 0 w 138838"/>
                  <a:gd name="connsiteY4" fmla="*/ 61453 h 122905"/>
                  <a:gd name="connsiteX0" fmla="*/ 0 w 138838"/>
                  <a:gd name="connsiteY0" fmla="*/ 232903 h 294355"/>
                  <a:gd name="connsiteX1" fmla="*/ 64657 w 138838"/>
                  <a:gd name="connsiteY1" fmla="*/ 0 h 294355"/>
                  <a:gd name="connsiteX2" fmla="*/ 138838 w 138838"/>
                  <a:gd name="connsiteY2" fmla="*/ 232903 h 294355"/>
                  <a:gd name="connsiteX3" fmla="*/ 69419 w 138838"/>
                  <a:gd name="connsiteY3" fmla="*/ 294355 h 294355"/>
                  <a:gd name="connsiteX4" fmla="*/ 0 w 138838"/>
                  <a:gd name="connsiteY4" fmla="*/ 232903 h 294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38" h="294355">
                    <a:moveTo>
                      <a:pt x="0" y="232903"/>
                    </a:moveTo>
                    <a:lnTo>
                      <a:pt x="64657" y="0"/>
                    </a:lnTo>
                    <a:lnTo>
                      <a:pt x="138838" y="232903"/>
                    </a:lnTo>
                    <a:lnTo>
                      <a:pt x="69419" y="294355"/>
                    </a:lnTo>
                    <a:lnTo>
                      <a:pt x="0" y="232903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3" name="円/楕円 489"/>
              <p:cNvSpPr/>
              <p:nvPr/>
            </p:nvSpPr>
            <p:spPr bwMode="auto">
              <a:xfrm>
                <a:off x="8648497" y="4041701"/>
                <a:ext cx="109766" cy="83583"/>
              </a:xfrm>
              <a:prstGeom prst="ellipse">
                <a:avLst/>
              </a:prstGeom>
              <a:solidFill>
                <a:srgbClr val="00206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312" name="グループ化 311"/>
          <p:cNvGrpSpPr/>
          <p:nvPr/>
        </p:nvGrpSpPr>
        <p:grpSpPr>
          <a:xfrm>
            <a:off x="4229062" y="4642323"/>
            <a:ext cx="1432660" cy="1675676"/>
            <a:chOff x="4229062" y="4642323"/>
            <a:chExt cx="1432660" cy="1675676"/>
          </a:xfrm>
        </p:grpSpPr>
        <p:grpSp>
          <p:nvGrpSpPr>
            <p:cNvPr id="313" name="グループ化 312"/>
            <p:cNvGrpSpPr/>
            <p:nvPr/>
          </p:nvGrpSpPr>
          <p:grpSpPr>
            <a:xfrm>
              <a:off x="4229062" y="4734145"/>
              <a:ext cx="1432660" cy="1583854"/>
              <a:chOff x="727289" y="3387405"/>
              <a:chExt cx="2006320" cy="2218055"/>
            </a:xfrm>
          </p:grpSpPr>
          <p:sp>
            <p:nvSpPr>
              <p:cNvPr id="321" name="円/楕円 15"/>
              <p:cNvSpPr/>
              <p:nvPr/>
            </p:nvSpPr>
            <p:spPr>
              <a:xfrm>
                <a:off x="1408624" y="3387405"/>
                <a:ext cx="643650" cy="643650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2" name="片側の 2 つの角を丸めた四角形 321"/>
              <p:cNvSpPr/>
              <p:nvPr/>
            </p:nvSpPr>
            <p:spPr>
              <a:xfrm>
                <a:off x="1413105" y="4052508"/>
                <a:ext cx="634689" cy="759261"/>
              </a:xfrm>
              <a:prstGeom prst="round2SameRect">
                <a:avLst>
                  <a:gd name="adj1" fmla="val 31991"/>
                  <a:gd name="adj2" fmla="val 0"/>
                </a:avLst>
              </a:prstGeom>
              <a:solidFill>
                <a:srgbClr val="FF00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3" name="台形 322"/>
              <p:cNvSpPr/>
              <p:nvPr/>
            </p:nvSpPr>
            <p:spPr>
              <a:xfrm>
                <a:off x="2049940" y="4320854"/>
                <a:ext cx="576263" cy="222571"/>
              </a:xfrm>
              <a:prstGeom prst="trapezoid">
                <a:avLst>
                  <a:gd name="adj" fmla="val 16441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4" name="角丸四角形 28"/>
              <p:cNvSpPr/>
              <p:nvPr/>
            </p:nvSpPr>
            <p:spPr>
              <a:xfrm>
                <a:off x="727289" y="4524374"/>
                <a:ext cx="2006320" cy="1081086"/>
              </a:xfrm>
              <a:custGeom>
                <a:avLst/>
                <a:gdLst/>
                <a:ahLst/>
                <a:cxnLst/>
                <a:rect l="l" t="t" r="r" b="b"/>
                <a:pathLst>
                  <a:path w="2006320" h="1081086">
                    <a:moveTo>
                      <a:pt x="24607" y="0"/>
                    </a:moveTo>
                    <a:lnTo>
                      <a:pt x="1981713" y="0"/>
                    </a:lnTo>
                    <a:cubicBezTo>
                      <a:pt x="1995303" y="0"/>
                      <a:pt x="2006320" y="11017"/>
                      <a:pt x="2006320" y="24607"/>
                    </a:cubicBezTo>
                    <a:lnTo>
                      <a:pt x="2006320" y="123030"/>
                    </a:lnTo>
                    <a:cubicBezTo>
                      <a:pt x="2006320" y="136620"/>
                      <a:pt x="1995303" y="147637"/>
                      <a:pt x="1981713" y="147637"/>
                    </a:cubicBezTo>
                    <a:lnTo>
                      <a:pt x="1955213" y="147637"/>
                    </a:lnTo>
                    <a:lnTo>
                      <a:pt x="1955213" y="1081086"/>
                    </a:lnTo>
                    <a:lnTo>
                      <a:pt x="51107" y="1081086"/>
                    </a:lnTo>
                    <a:lnTo>
                      <a:pt x="51107" y="147637"/>
                    </a:lnTo>
                    <a:lnTo>
                      <a:pt x="24607" y="147637"/>
                    </a:lnTo>
                    <a:cubicBezTo>
                      <a:pt x="11017" y="147637"/>
                      <a:pt x="0" y="136620"/>
                      <a:pt x="0" y="123030"/>
                    </a:cubicBezTo>
                    <a:lnTo>
                      <a:pt x="0" y="24607"/>
                    </a:lnTo>
                    <a:cubicBezTo>
                      <a:pt x="0" y="11017"/>
                      <a:pt x="11017" y="0"/>
                      <a:pt x="2460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5" name="テキスト ボックス 324"/>
              <p:cNvSpPr txBox="1"/>
              <p:nvPr/>
            </p:nvSpPr>
            <p:spPr>
              <a:xfrm>
                <a:off x="2114313" y="4355219"/>
                <a:ext cx="450749" cy="1382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Up">
                  <a:avLst>
                    <a:gd name="adj" fmla="val 8623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受付</a:t>
                </a:r>
              </a:p>
            </p:txBody>
          </p:sp>
          <p:sp>
            <p:nvSpPr>
              <p:cNvPr id="326" name="メモ 325"/>
              <p:cNvSpPr/>
              <p:nvPr/>
            </p:nvSpPr>
            <p:spPr>
              <a:xfrm>
                <a:off x="998239" y="3899814"/>
                <a:ext cx="498618" cy="570318"/>
              </a:xfrm>
              <a:prstGeom prst="foldedCorner">
                <a:avLst>
                  <a:gd name="adj" fmla="val 24308"/>
                </a:avLst>
              </a:prstGeom>
              <a:solidFill>
                <a:sysClr val="window" lastClr="FFFFFF">
                  <a:lumMod val="95000"/>
                </a:sysClr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7" name="円/楕円 33"/>
              <p:cNvSpPr/>
              <p:nvPr/>
            </p:nvSpPr>
            <p:spPr>
              <a:xfrm>
                <a:off x="1142222" y="3818812"/>
                <a:ext cx="210652" cy="16200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8" name="テキスト ボックス 327"/>
              <p:cNvSpPr txBox="1"/>
              <p:nvPr/>
            </p:nvSpPr>
            <p:spPr>
              <a:xfrm>
                <a:off x="1053704" y="4005063"/>
                <a:ext cx="397807" cy="3157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Up">
                  <a:avLst>
                    <a:gd name="adj" fmla="val 0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申込</a:t>
                </a:r>
                <a:endPara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用紙</a:t>
                </a:r>
              </a:p>
            </p:txBody>
          </p:sp>
        </p:grpSp>
        <p:grpSp>
          <p:nvGrpSpPr>
            <p:cNvPr id="314" name="グループ化 313"/>
            <p:cNvGrpSpPr/>
            <p:nvPr/>
          </p:nvGrpSpPr>
          <p:grpSpPr>
            <a:xfrm>
              <a:off x="4673028" y="4642323"/>
              <a:ext cx="568845" cy="300776"/>
              <a:chOff x="4649831" y="2824171"/>
              <a:chExt cx="654659" cy="346150"/>
            </a:xfrm>
          </p:grpSpPr>
          <p:sp>
            <p:nvSpPr>
              <p:cNvPr id="315" name="フリーフォーム 314"/>
              <p:cNvSpPr/>
              <p:nvPr/>
            </p:nvSpPr>
            <p:spPr bwMode="auto">
              <a:xfrm>
                <a:off x="4649831" y="2824171"/>
                <a:ext cx="630550" cy="346150"/>
              </a:xfrm>
              <a:custGeom>
                <a:avLst/>
                <a:gdLst>
                  <a:gd name="connsiteX0" fmla="*/ 348907 w 697814"/>
                  <a:gd name="connsiteY0" fmla="*/ 0 h 383076"/>
                  <a:gd name="connsiteX1" fmla="*/ 603481 w 697814"/>
                  <a:gd name="connsiteY1" fmla="*/ 168743 h 383076"/>
                  <a:gd name="connsiteX2" fmla="*/ 623408 w 697814"/>
                  <a:gd name="connsiteY2" fmla="*/ 267444 h 383076"/>
                  <a:gd name="connsiteX3" fmla="*/ 670395 w 697814"/>
                  <a:gd name="connsiteY3" fmla="*/ 281979 h 383076"/>
                  <a:gd name="connsiteX4" fmla="*/ 697814 w 697814"/>
                  <a:gd name="connsiteY4" fmla="*/ 310305 h 383076"/>
                  <a:gd name="connsiteX5" fmla="*/ 348907 w 697814"/>
                  <a:gd name="connsiteY5" fmla="*/ 383076 h 383076"/>
                  <a:gd name="connsiteX6" fmla="*/ 0 w 697814"/>
                  <a:gd name="connsiteY6" fmla="*/ 310305 h 383076"/>
                  <a:gd name="connsiteX7" fmla="*/ 27419 w 697814"/>
                  <a:gd name="connsiteY7" fmla="*/ 281979 h 383076"/>
                  <a:gd name="connsiteX8" fmla="*/ 74406 w 697814"/>
                  <a:gd name="connsiteY8" fmla="*/ 267444 h 383076"/>
                  <a:gd name="connsiteX9" fmla="*/ 94333 w 697814"/>
                  <a:gd name="connsiteY9" fmla="*/ 168743 h 383076"/>
                  <a:gd name="connsiteX10" fmla="*/ 348907 w 697814"/>
                  <a:gd name="connsiteY10" fmla="*/ 0 h 38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7814" h="383076">
                    <a:moveTo>
                      <a:pt x="348907" y="0"/>
                    </a:moveTo>
                    <a:cubicBezTo>
                      <a:pt x="463349" y="0"/>
                      <a:pt x="561539" y="69579"/>
                      <a:pt x="603481" y="168743"/>
                    </a:cubicBezTo>
                    <a:lnTo>
                      <a:pt x="623408" y="267444"/>
                    </a:lnTo>
                    <a:lnTo>
                      <a:pt x="670395" y="281979"/>
                    </a:lnTo>
                    <a:cubicBezTo>
                      <a:pt x="688051" y="290686"/>
                      <a:pt x="697814" y="300258"/>
                      <a:pt x="697814" y="310305"/>
                    </a:cubicBezTo>
                    <a:cubicBezTo>
                      <a:pt x="697814" y="350495"/>
                      <a:pt x="541603" y="383076"/>
                      <a:pt x="348907" y="383076"/>
                    </a:cubicBezTo>
                    <a:cubicBezTo>
                      <a:pt x="156211" y="383076"/>
                      <a:pt x="0" y="350495"/>
                      <a:pt x="0" y="310305"/>
                    </a:cubicBezTo>
                    <a:cubicBezTo>
                      <a:pt x="0" y="300258"/>
                      <a:pt x="9763" y="290686"/>
                      <a:pt x="27419" y="281979"/>
                    </a:cubicBezTo>
                    <a:lnTo>
                      <a:pt x="74406" y="267444"/>
                    </a:lnTo>
                    <a:lnTo>
                      <a:pt x="94333" y="168743"/>
                    </a:lnTo>
                    <a:cubicBezTo>
                      <a:pt x="136276" y="69579"/>
                      <a:pt x="234466" y="0"/>
                      <a:pt x="34890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316" name="グループ化 315"/>
              <p:cNvGrpSpPr/>
              <p:nvPr/>
            </p:nvGrpSpPr>
            <p:grpSpPr>
              <a:xfrm>
                <a:off x="5061637" y="2888896"/>
                <a:ext cx="242853" cy="210644"/>
                <a:chOff x="5544140" y="2888896"/>
                <a:chExt cx="242853" cy="210644"/>
              </a:xfrm>
            </p:grpSpPr>
            <p:sp>
              <p:nvSpPr>
                <p:cNvPr id="317" name="楕円 316"/>
                <p:cNvSpPr/>
                <p:nvPr/>
              </p:nvSpPr>
              <p:spPr bwMode="auto">
                <a:xfrm>
                  <a:off x="5544140" y="2888896"/>
                  <a:ext cx="110878" cy="210644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18" name="楕円 317"/>
                <p:cNvSpPr/>
                <p:nvPr/>
              </p:nvSpPr>
              <p:spPr bwMode="auto">
                <a:xfrm rot="3600000">
                  <a:off x="5626232" y="2928063"/>
                  <a:ext cx="110878" cy="210644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19" name="楕円 318"/>
                <p:cNvSpPr/>
                <p:nvPr/>
              </p:nvSpPr>
              <p:spPr bwMode="auto">
                <a:xfrm rot="7200000">
                  <a:off x="5626232" y="2842338"/>
                  <a:ext cx="110878" cy="210644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20" name="楕円 319"/>
                <p:cNvSpPr/>
                <p:nvPr/>
              </p:nvSpPr>
              <p:spPr bwMode="auto">
                <a:xfrm>
                  <a:off x="5599579" y="2935275"/>
                  <a:ext cx="101600" cy="101600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329" name="グループ化 328"/>
          <p:cNvGrpSpPr/>
          <p:nvPr/>
        </p:nvGrpSpPr>
        <p:grpSpPr>
          <a:xfrm>
            <a:off x="7981004" y="1114062"/>
            <a:ext cx="1426326" cy="1279823"/>
            <a:chOff x="6300296" y="519270"/>
            <a:chExt cx="1135360" cy="1018743"/>
          </a:xfrm>
        </p:grpSpPr>
        <p:grpSp>
          <p:nvGrpSpPr>
            <p:cNvPr id="330" name="グループ化 329"/>
            <p:cNvGrpSpPr/>
            <p:nvPr/>
          </p:nvGrpSpPr>
          <p:grpSpPr>
            <a:xfrm>
              <a:off x="6536130" y="519270"/>
              <a:ext cx="720574" cy="814827"/>
              <a:chOff x="6413947" y="1431873"/>
              <a:chExt cx="521417" cy="589620"/>
            </a:xfrm>
            <a:solidFill>
              <a:srgbClr val="FF0066"/>
            </a:solidFill>
          </p:grpSpPr>
          <p:sp>
            <p:nvSpPr>
              <p:cNvPr id="332" name="円/楕円 527"/>
              <p:cNvSpPr/>
              <p:nvPr/>
            </p:nvSpPr>
            <p:spPr bwMode="auto">
              <a:xfrm>
                <a:off x="6413947" y="1431873"/>
                <a:ext cx="226777" cy="226777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3" name="角丸四角形 332"/>
              <p:cNvSpPr/>
              <p:nvPr/>
            </p:nvSpPr>
            <p:spPr bwMode="auto">
              <a:xfrm>
                <a:off x="6413947" y="1658651"/>
                <a:ext cx="226777" cy="362842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4" name="円/楕円 529"/>
              <p:cNvSpPr/>
              <p:nvPr/>
            </p:nvSpPr>
            <p:spPr bwMode="auto">
              <a:xfrm>
                <a:off x="6708587" y="1431873"/>
                <a:ext cx="226777" cy="226777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5" name="角丸四角形 334"/>
              <p:cNvSpPr/>
              <p:nvPr/>
            </p:nvSpPr>
            <p:spPr bwMode="auto">
              <a:xfrm>
                <a:off x="6708587" y="1658651"/>
                <a:ext cx="226777" cy="362842"/>
              </a:xfrm>
              <a:prstGeom prst="roundRect">
                <a:avLst>
                  <a:gd name="adj" fmla="val 36455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31" name="正方形/長方形 330"/>
            <p:cNvSpPr/>
            <p:nvPr/>
          </p:nvSpPr>
          <p:spPr bwMode="auto">
            <a:xfrm>
              <a:off x="6300296" y="1145125"/>
              <a:ext cx="1135360" cy="392888"/>
            </a:xfrm>
            <a:prstGeom prst="rect">
              <a:avLst/>
            </a:prstGeom>
            <a:solidFill>
              <a:srgbClr val="FF6600"/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2251802"/>
      </p:ext>
    </p:extLst>
  </p:cSld>
  <p:clrMapOvr>
    <a:masterClrMapping/>
  </p:clrMapOvr>
</p:sld>
</file>

<file path=ppt/theme/theme1.xml><?xml version="1.0" encoding="utf-8"?>
<a:theme xmlns:a="http://schemas.openxmlformats.org/drawingml/2006/main" name="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PresentationFormat>A4 210 x 297 mm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1_標準デザイン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pptx381_シンプルな受付マーク</dc:title>
  <dc:subject>pptx381_シンプルな受付マーク</dc:subject>
  <dc:creator>http://www.digipot.net</dc:creator>
  <cp:lastModifiedBy/>
  <cp:revision>1</cp:revision>
  <dcterms:created xsi:type="dcterms:W3CDTF">2014-01-30T05:12:09Z</dcterms:created>
  <dcterms:modified xsi:type="dcterms:W3CDTF">2016-01-17T07:36:47Z</dcterms:modified>
  <cp:category/>
  <cp:version>1</cp:version>
</cp:coreProperties>
</file>